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5"/>
    <p:sldMasterId id="2147483660" r:id="rId6"/>
  </p:sldMasterIdLst>
  <p:notesMasterIdLst>
    <p:notesMasterId r:id="rId22"/>
  </p:notesMasterIdLst>
  <p:sldIdLst>
    <p:sldId id="256" r:id="rId7"/>
    <p:sldId id="257" r:id="rId8"/>
    <p:sldId id="268" r:id="rId9"/>
    <p:sldId id="259" r:id="rId10"/>
    <p:sldId id="261" r:id="rId11"/>
    <p:sldId id="262" r:id="rId12"/>
    <p:sldId id="263" r:id="rId13"/>
    <p:sldId id="264" r:id="rId14"/>
    <p:sldId id="267" r:id="rId15"/>
    <p:sldId id="265" r:id="rId16"/>
    <p:sldId id="269" r:id="rId17"/>
    <p:sldId id="270" r:id="rId18"/>
    <p:sldId id="271" r:id="rId19"/>
    <p:sldId id="266" r:id="rId20"/>
    <p:sldId id="272"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94673" autoAdjust="0"/>
  </p:normalViewPr>
  <p:slideViewPr>
    <p:cSldViewPr>
      <p:cViewPr>
        <p:scale>
          <a:sx n="94" d="100"/>
          <a:sy n="94" d="100"/>
        </p:scale>
        <p:origin x="-2124" y="-804"/>
      </p:cViewPr>
      <p:guideLst>
        <p:guide orient="horz" pos="2160"/>
        <p:guide pos="2880"/>
      </p:guideLst>
    </p:cSldViewPr>
  </p:slideViewPr>
  <p:outlineViewPr>
    <p:cViewPr>
      <p:scale>
        <a:sx n="33" d="100"/>
        <a:sy n="33" d="100"/>
      </p:scale>
      <p:origin x="42" y="2184"/>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notesMaster" Target="notesMasters/notesMaster1.xml"/></Relationships>
</file>

<file path=ppt/diagrams/_rels/data3.xml.rels><?xml version="1.0" encoding="UTF-8" standalone="yes"?>
<Relationships xmlns="http://schemas.openxmlformats.org/package/2006/relationships"><Relationship Id="rId3" Type="http://schemas.openxmlformats.org/officeDocument/2006/relationships/image" Target="../media/image4.wmf"/><Relationship Id="rId7" Type="http://schemas.openxmlformats.org/officeDocument/2006/relationships/image" Target="../media/image8.jpeg"/><Relationship Id="rId2" Type="http://schemas.openxmlformats.org/officeDocument/2006/relationships/image" Target="../media/image3.jpeg"/><Relationship Id="rId1" Type="http://schemas.openxmlformats.org/officeDocument/2006/relationships/image" Target="../media/image2.wmf"/><Relationship Id="rId6" Type="http://schemas.openxmlformats.org/officeDocument/2006/relationships/image" Target="../media/image7.jpg"/><Relationship Id="rId5" Type="http://schemas.openxmlformats.org/officeDocument/2006/relationships/image" Target="../media/image6.GIF"/><Relationship Id="rId4" Type="http://schemas.openxmlformats.org/officeDocument/2006/relationships/image" Target="../media/image5.wmf"/></Relationships>
</file>

<file path=ppt/diagrams/_rels/drawing3.xml.rels><?xml version="1.0" encoding="UTF-8" standalone="yes"?>
<Relationships xmlns="http://schemas.openxmlformats.org/package/2006/relationships"><Relationship Id="rId3" Type="http://schemas.openxmlformats.org/officeDocument/2006/relationships/image" Target="../media/image4.wmf"/><Relationship Id="rId7" Type="http://schemas.openxmlformats.org/officeDocument/2006/relationships/image" Target="../media/image8.jpeg"/><Relationship Id="rId2" Type="http://schemas.openxmlformats.org/officeDocument/2006/relationships/image" Target="../media/image3.jpeg"/><Relationship Id="rId1" Type="http://schemas.openxmlformats.org/officeDocument/2006/relationships/image" Target="../media/image2.wmf"/><Relationship Id="rId6" Type="http://schemas.openxmlformats.org/officeDocument/2006/relationships/image" Target="../media/image7.jpg"/><Relationship Id="rId5" Type="http://schemas.openxmlformats.org/officeDocument/2006/relationships/image" Target="../media/image6.GIF"/><Relationship Id="rId4" Type="http://schemas.openxmlformats.org/officeDocument/2006/relationships/image" Target="../media/image5.wmf"/></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91C4769-2FEA-4C57-AA35-75F4BFD53B29}" type="doc">
      <dgm:prSet loTypeId="urn:microsoft.com/office/officeart/2005/8/layout/arrow2" loCatId="process" qsTypeId="urn:microsoft.com/office/officeart/2005/8/quickstyle/simple1" qsCatId="simple" csTypeId="urn:microsoft.com/office/officeart/2005/8/colors/accent2_2" csCatId="accent2" phldr="1"/>
      <dgm:spPr/>
    </dgm:pt>
    <dgm:pt modelId="{17EB4ABD-18D1-4161-9322-BE3CFC9319AC}">
      <dgm:prSet phldrT="[Text]" custT="1"/>
      <dgm:spPr/>
      <dgm:t>
        <a:bodyPr/>
        <a:lstStyle/>
        <a:p>
          <a:pPr algn="ctr"/>
          <a:r>
            <a:rPr lang="en-US" sz="1200" b="1" dirty="0" smtClean="0">
              <a:latin typeface="Arial" pitchFamily="34" charset="0"/>
              <a:cs typeface="Arial" pitchFamily="34" charset="0"/>
            </a:rPr>
            <a:t>September</a:t>
          </a:r>
          <a:r>
            <a:rPr lang="en-US" sz="1200" dirty="0" smtClean="0">
              <a:latin typeface="Arial" pitchFamily="34" charset="0"/>
              <a:cs typeface="Arial" pitchFamily="34" charset="0"/>
            </a:rPr>
            <a:t/>
          </a:r>
          <a:br>
            <a:rPr lang="en-US" sz="1200" dirty="0" smtClean="0">
              <a:latin typeface="Arial" pitchFamily="34" charset="0"/>
              <a:cs typeface="Arial" pitchFamily="34" charset="0"/>
            </a:rPr>
          </a:br>
          <a:r>
            <a:rPr lang="en-US" sz="1200" dirty="0" smtClean="0">
              <a:latin typeface="Arial" pitchFamily="34" charset="0"/>
              <a:cs typeface="Arial" pitchFamily="34" charset="0"/>
            </a:rPr>
            <a:t> kick off – Lankes, Fransen, Hanson</a:t>
          </a:r>
          <a:endParaRPr lang="en-US" sz="1200" dirty="0">
            <a:latin typeface="Arial" pitchFamily="34" charset="0"/>
            <a:cs typeface="Arial" pitchFamily="34" charset="0"/>
          </a:endParaRPr>
        </a:p>
      </dgm:t>
    </dgm:pt>
    <dgm:pt modelId="{CB3C8739-CBED-4ECF-A1C9-BF771FF044DE}" type="parTrans" cxnId="{7AE43B01-C04B-432A-B8B0-0915E1DAE835}">
      <dgm:prSet/>
      <dgm:spPr/>
      <dgm:t>
        <a:bodyPr/>
        <a:lstStyle/>
        <a:p>
          <a:endParaRPr lang="en-US"/>
        </a:p>
      </dgm:t>
    </dgm:pt>
    <dgm:pt modelId="{B209BA9D-8CEB-46ED-9F31-E26ACBD912F1}" type="sibTrans" cxnId="{7AE43B01-C04B-432A-B8B0-0915E1DAE835}">
      <dgm:prSet/>
      <dgm:spPr/>
      <dgm:t>
        <a:bodyPr/>
        <a:lstStyle/>
        <a:p>
          <a:endParaRPr lang="en-US"/>
        </a:p>
      </dgm:t>
    </dgm:pt>
    <dgm:pt modelId="{287AFA3A-3C6E-46E3-A92C-138C68EC5F55}">
      <dgm:prSet phldrT="[Text]" custT="1"/>
      <dgm:spPr/>
      <dgm:t>
        <a:bodyPr/>
        <a:lstStyle/>
        <a:p>
          <a:r>
            <a:rPr lang="en-US" sz="1200" b="1" dirty="0" smtClean="0">
              <a:latin typeface="Arial" pitchFamily="34" charset="0"/>
              <a:cs typeface="Arial" pitchFamily="34" charset="0"/>
            </a:rPr>
            <a:t>October :</a:t>
          </a:r>
          <a:r>
            <a:rPr lang="en-US" sz="1200" dirty="0" smtClean="0">
              <a:latin typeface="Arial" pitchFamily="34" charset="0"/>
              <a:cs typeface="Arial" pitchFamily="34" charset="0"/>
            </a:rPr>
            <a:t/>
          </a:r>
          <a:br>
            <a:rPr lang="en-US" sz="1200" dirty="0" smtClean="0">
              <a:latin typeface="Arial" pitchFamily="34" charset="0"/>
              <a:cs typeface="Arial" pitchFamily="34" charset="0"/>
            </a:rPr>
          </a:br>
          <a:r>
            <a:rPr lang="en-US" sz="1200" dirty="0" smtClean="0">
              <a:latin typeface="Arial" pitchFamily="34" charset="0"/>
              <a:cs typeface="Arial" pitchFamily="34" charset="0"/>
            </a:rPr>
            <a:t/>
          </a:r>
          <a:br>
            <a:rPr lang="en-US" sz="1200" dirty="0" smtClean="0">
              <a:latin typeface="Arial" pitchFamily="34" charset="0"/>
              <a:cs typeface="Arial" pitchFamily="34" charset="0"/>
            </a:rPr>
          </a:br>
          <a:r>
            <a:rPr lang="en-US" sz="1200" dirty="0" smtClean="0">
              <a:latin typeface="Arial" pitchFamily="34" charset="0"/>
              <a:cs typeface="Arial" pitchFamily="34" charset="0"/>
            </a:rPr>
            <a:t>-Task force rosters and charges</a:t>
          </a:r>
          <a:br>
            <a:rPr lang="en-US" sz="1200" dirty="0" smtClean="0">
              <a:latin typeface="Arial" pitchFamily="34" charset="0"/>
              <a:cs typeface="Arial" pitchFamily="34" charset="0"/>
            </a:rPr>
          </a:br>
          <a:r>
            <a:rPr lang="en-US" sz="1200" dirty="0" smtClean="0">
              <a:latin typeface="Arial" pitchFamily="34" charset="0"/>
              <a:cs typeface="Arial" pitchFamily="34" charset="0"/>
            </a:rPr>
            <a:t/>
          </a:r>
          <a:br>
            <a:rPr lang="en-US" sz="1200" dirty="0" smtClean="0">
              <a:latin typeface="Arial" pitchFamily="34" charset="0"/>
              <a:cs typeface="Arial" pitchFamily="34" charset="0"/>
            </a:rPr>
          </a:br>
          <a:r>
            <a:rPr lang="en-US" sz="1200" dirty="0" smtClean="0">
              <a:latin typeface="Arial" pitchFamily="34" charset="0"/>
              <a:cs typeface="Arial" pitchFamily="34" charset="0"/>
            </a:rPr>
            <a:t>-Development of </a:t>
          </a:r>
          <a:r>
            <a:rPr lang="en-US" sz="1200" dirty="0" err="1" smtClean="0">
              <a:latin typeface="Arial" pitchFamily="34" charset="0"/>
              <a:cs typeface="Arial" pitchFamily="34" charset="0"/>
            </a:rPr>
            <a:t>Sharepoint</a:t>
          </a:r>
          <a:r>
            <a:rPr lang="en-US" sz="1200" dirty="0" smtClean="0">
              <a:latin typeface="Arial" pitchFamily="34" charset="0"/>
              <a:cs typeface="Arial" pitchFamily="34" charset="0"/>
            </a:rPr>
            <a:t> sites</a:t>
          </a:r>
          <a:br>
            <a:rPr lang="en-US" sz="1200" dirty="0" smtClean="0">
              <a:latin typeface="Arial" pitchFamily="34" charset="0"/>
              <a:cs typeface="Arial" pitchFamily="34" charset="0"/>
            </a:rPr>
          </a:br>
          <a:r>
            <a:rPr lang="en-US" sz="1200" dirty="0" smtClean="0">
              <a:latin typeface="Arial" pitchFamily="34" charset="0"/>
              <a:cs typeface="Arial" pitchFamily="34" charset="0"/>
            </a:rPr>
            <a:t/>
          </a:r>
          <a:br>
            <a:rPr lang="en-US" sz="1200" dirty="0" smtClean="0">
              <a:latin typeface="Arial" pitchFamily="34" charset="0"/>
              <a:cs typeface="Arial" pitchFamily="34" charset="0"/>
            </a:rPr>
          </a:br>
          <a:r>
            <a:rPr lang="en-US" sz="1200" dirty="0" smtClean="0">
              <a:latin typeface="Arial" pitchFamily="34" charset="0"/>
              <a:cs typeface="Arial" pitchFamily="34" charset="0"/>
            </a:rPr>
            <a:t>-TF weekly </a:t>
          </a:r>
          <a:r>
            <a:rPr lang="en-US" sz="1200" dirty="0" err="1" smtClean="0">
              <a:latin typeface="Arial" pitchFamily="34" charset="0"/>
              <a:cs typeface="Arial" pitchFamily="34" charset="0"/>
            </a:rPr>
            <a:t>mtgs</a:t>
          </a:r>
          <a:r>
            <a:rPr lang="en-US" sz="1200" dirty="0" smtClean="0">
              <a:latin typeface="Arial" pitchFamily="34" charset="0"/>
              <a:cs typeface="Arial" pitchFamily="34" charset="0"/>
            </a:rPr>
            <a:t>, project </a:t>
          </a:r>
          <a:r>
            <a:rPr lang="en-US" sz="1200" dirty="0" err="1" smtClean="0">
              <a:latin typeface="Arial" pitchFamily="34" charset="0"/>
              <a:cs typeface="Arial" pitchFamily="34" charset="0"/>
            </a:rPr>
            <a:t>mgt</a:t>
          </a:r>
          <a:r>
            <a:rPr lang="en-US" sz="1200" dirty="0" smtClean="0">
              <a:latin typeface="Arial" pitchFamily="34" charset="0"/>
              <a:cs typeface="Arial" pitchFamily="34" charset="0"/>
            </a:rPr>
            <a:t> workshops, Future Search conferences</a:t>
          </a:r>
          <a:br>
            <a:rPr lang="en-US" sz="1200" dirty="0" smtClean="0">
              <a:latin typeface="Arial" pitchFamily="34" charset="0"/>
              <a:cs typeface="Arial" pitchFamily="34" charset="0"/>
            </a:rPr>
          </a:br>
          <a:endParaRPr lang="en-US" sz="1200" dirty="0">
            <a:latin typeface="Arial" pitchFamily="34" charset="0"/>
            <a:cs typeface="Arial" pitchFamily="34" charset="0"/>
          </a:endParaRPr>
        </a:p>
      </dgm:t>
    </dgm:pt>
    <dgm:pt modelId="{7943FAB9-7CFF-4214-B713-5EF205E71734}" type="parTrans" cxnId="{535A55EE-96A7-481E-BE41-C5052788FD95}">
      <dgm:prSet/>
      <dgm:spPr/>
      <dgm:t>
        <a:bodyPr/>
        <a:lstStyle/>
        <a:p>
          <a:endParaRPr lang="en-US"/>
        </a:p>
      </dgm:t>
    </dgm:pt>
    <dgm:pt modelId="{85294344-5868-4F9F-BE4C-9CD5D9DCB094}" type="sibTrans" cxnId="{535A55EE-96A7-481E-BE41-C5052788FD95}">
      <dgm:prSet/>
      <dgm:spPr/>
      <dgm:t>
        <a:bodyPr/>
        <a:lstStyle/>
        <a:p>
          <a:endParaRPr lang="en-US"/>
        </a:p>
      </dgm:t>
    </dgm:pt>
    <dgm:pt modelId="{979FC97A-3C8D-4BBD-850A-00CB6F98883F}">
      <dgm:prSet phldrT="[Text]" custT="1"/>
      <dgm:spPr/>
      <dgm:t>
        <a:bodyPr/>
        <a:lstStyle/>
        <a:p>
          <a:r>
            <a:rPr lang="en-US" sz="1200" b="1" dirty="0" smtClean="0">
              <a:latin typeface="Arial" pitchFamily="34" charset="0"/>
              <a:cs typeface="Arial" pitchFamily="34" charset="0"/>
            </a:rPr>
            <a:t>Mid-November</a:t>
          </a:r>
          <a:r>
            <a:rPr lang="en-US" sz="1200" dirty="0" smtClean="0">
              <a:latin typeface="Arial" pitchFamily="34" charset="0"/>
              <a:cs typeface="Arial" pitchFamily="34" charset="0"/>
            </a:rPr>
            <a:t>:</a:t>
          </a:r>
          <a:br>
            <a:rPr lang="en-US" sz="1200" dirty="0" smtClean="0">
              <a:latin typeface="Arial" pitchFamily="34" charset="0"/>
              <a:cs typeface="Arial" pitchFamily="34" charset="0"/>
            </a:rPr>
          </a:br>
          <a:r>
            <a:rPr lang="en-US" sz="1200" dirty="0" smtClean="0">
              <a:latin typeface="Arial" pitchFamily="34" charset="0"/>
              <a:cs typeface="Arial" pitchFamily="34" charset="0"/>
            </a:rPr>
            <a:t/>
          </a:r>
          <a:br>
            <a:rPr lang="en-US" sz="1200" dirty="0" smtClean="0">
              <a:latin typeface="Arial" pitchFamily="34" charset="0"/>
              <a:cs typeface="Arial" pitchFamily="34" charset="0"/>
            </a:rPr>
          </a:br>
          <a:r>
            <a:rPr lang="en-US" sz="1200" dirty="0" smtClean="0">
              <a:latin typeface="Arial" pitchFamily="34" charset="0"/>
              <a:cs typeface="Arial" pitchFamily="34" charset="0"/>
            </a:rPr>
            <a:t>-Convey first set of TF reports to Senior Staff</a:t>
          </a:r>
          <a:endParaRPr lang="en-US" sz="1200" dirty="0">
            <a:latin typeface="Arial" pitchFamily="34" charset="0"/>
            <a:cs typeface="Arial" pitchFamily="34" charset="0"/>
          </a:endParaRPr>
        </a:p>
      </dgm:t>
    </dgm:pt>
    <dgm:pt modelId="{5D59E44B-643B-4AF1-AE0D-E6C2A8BED932}" type="parTrans" cxnId="{436B4115-4CE0-470A-ACC5-C1772423A30E}">
      <dgm:prSet/>
      <dgm:spPr/>
      <dgm:t>
        <a:bodyPr/>
        <a:lstStyle/>
        <a:p>
          <a:endParaRPr lang="en-US"/>
        </a:p>
      </dgm:t>
    </dgm:pt>
    <dgm:pt modelId="{EFA08914-6BC4-4443-8558-7F944EECF0CB}" type="sibTrans" cxnId="{436B4115-4CE0-470A-ACC5-C1772423A30E}">
      <dgm:prSet/>
      <dgm:spPr/>
      <dgm:t>
        <a:bodyPr/>
        <a:lstStyle/>
        <a:p>
          <a:endParaRPr lang="en-US"/>
        </a:p>
      </dgm:t>
    </dgm:pt>
    <dgm:pt modelId="{43DE218D-C4DA-4E79-8FC1-18F14C130C43}">
      <dgm:prSet phldrT="[Text]" custT="1"/>
      <dgm:spPr/>
      <dgm:t>
        <a:bodyPr/>
        <a:lstStyle/>
        <a:p>
          <a:r>
            <a:rPr lang="en-US" sz="1200" b="1" dirty="0" smtClean="0">
              <a:latin typeface="Arial" pitchFamily="34" charset="0"/>
              <a:cs typeface="Arial" pitchFamily="34" charset="0"/>
            </a:rPr>
            <a:t>Early November</a:t>
          </a:r>
          <a:r>
            <a:rPr lang="en-US" sz="1200" dirty="0" smtClean="0">
              <a:latin typeface="Arial" pitchFamily="34" charset="0"/>
              <a:cs typeface="Arial" pitchFamily="34" charset="0"/>
            </a:rPr>
            <a:t>:</a:t>
          </a:r>
          <a:br>
            <a:rPr lang="en-US" sz="1200" dirty="0" smtClean="0">
              <a:latin typeface="Arial" pitchFamily="34" charset="0"/>
              <a:cs typeface="Arial" pitchFamily="34" charset="0"/>
            </a:rPr>
          </a:br>
          <a:r>
            <a:rPr lang="en-US" sz="1200" dirty="0" smtClean="0">
              <a:latin typeface="Arial" pitchFamily="34" charset="0"/>
              <a:cs typeface="Arial" pitchFamily="34" charset="0"/>
            </a:rPr>
            <a:t/>
          </a:r>
          <a:br>
            <a:rPr lang="en-US" sz="1200" dirty="0" smtClean="0">
              <a:latin typeface="Arial" pitchFamily="34" charset="0"/>
              <a:cs typeface="Arial" pitchFamily="34" charset="0"/>
            </a:rPr>
          </a:br>
          <a:r>
            <a:rPr lang="en-US" sz="1200" dirty="0" smtClean="0">
              <a:latin typeface="Arial" pitchFamily="34" charset="0"/>
              <a:cs typeface="Arial" pitchFamily="34" charset="0"/>
            </a:rPr>
            <a:t>-USTF receives assessment data from John </a:t>
          </a:r>
          <a:r>
            <a:rPr lang="en-US" sz="1200" dirty="0" err="1" smtClean="0">
              <a:latin typeface="Arial" pitchFamily="34" charset="0"/>
              <a:cs typeface="Arial" pitchFamily="34" charset="0"/>
            </a:rPr>
            <a:t>Fudrow</a:t>
          </a:r>
          <a:r>
            <a:rPr lang="en-US" sz="1200" dirty="0" smtClean="0">
              <a:latin typeface="Arial" pitchFamily="34" charset="0"/>
              <a:cs typeface="Arial" pitchFamily="34" charset="0"/>
            </a:rPr>
            <a:t/>
          </a:r>
          <a:br>
            <a:rPr lang="en-US" sz="1200" dirty="0" smtClean="0">
              <a:latin typeface="Arial" pitchFamily="34" charset="0"/>
              <a:cs typeface="Arial" pitchFamily="34" charset="0"/>
            </a:rPr>
          </a:br>
          <a:r>
            <a:rPr lang="en-US" sz="1200" dirty="0" smtClean="0">
              <a:latin typeface="Arial" pitchFamily="34" charset="0"/>
              <a:cs typeface="Arial" pitchFamily="34" charset="0"/>
            </a:rPr>
            <a:t/>
          </a:r>
          <a:br>
            <a:rPr lang="en-US" sz="1200" dirty="0" smtClean="0">
              <a:latin typeface="Arial" pitchFamily="34" charset="0"/>
              <a:cs typeface="Arial" pitchFamily="34" charset="0"/>
            </a:rPr>
          </a:br>
          <a:r>
            <a:rPr lang="en-US" sz="1200" dirty="0" smtClean="0">
              <a:latin typeface="Arial" pitchFamily="34" charset="0"/>
              <a:cs typeface="Arial" pitchFamily="34" charset="0"/>
            </a:rPr>
            <a:t>-</a:t>
          </a:r>
          <a:r>
            <a:rPr lang="en-US" sz="1200" dirty="0" err="1" smtClean="0">
              <a:latin typeface="Arial" pitchFamily="34" charset="0"/>
              <a:cs typeface="Arial" pitchFamily="34" charset="0"/>
            </a:rPr>
            <a:t>DeskTracker</a:t>
          </a:r>
          <a:r>
            <a:rPr lang="en-US" sz="1200" dirty="0" smtClean="0">
              <a:latin typeface="Arial" pitchFamily="34" charset="0"/>
              <a:cs typeface="Arial" pitchFamily="34" charset="0"/>
            </a:rPr>
            <a:t> reports</a:t>
          </a:r>
          <a:br>
            <a:rPr lang="en-US" sz="1200" dirty="0" smtClean="0">
              <a:latin typeface="Arial" pitchFamily="34" charset="0"/>
              <a:cs typeface="Arial" pitchFamily="34" charset="0"/>
            </a:rPr>
          </a:br>
          <a:r>
            <a:rPr lang="en-US" sz="1200" dirty="0" smtClean="0">
              <a:latin typeface="Arial" pitchFamily="34" charset="0"/>
              <a:cs typeface="Arial" pitchFamily="34" charset="0"/>
            </a:rPr>
            <a:t/>
          </a:r>
          <a:br>
            <a:rPr lang="en-US" sz="1200" dirty="0" smtClean="0">
              <a:latin typeface="Arial" pitchFamily="34" charset="0"/>
              <a:cs typeface="Arial" pitchFamily="34" charset="0"/>
            </a:rPr>
          </a:br>
          <a:r>
            <a:rPr lang="en-US" sz="1200" dirty="0" smtClean="0">
              <a:latin typeface="Arial" pitchFamily="34" charset="0"/>
              <a:cs typeface="Arial" pitchFamily="34" charset="0"/>
            </a:rPr>
            <a:t>-Early results of user satisfaction survey</a:t>
          </a:r>
          <a:endParaRPr lang="en-US" sz="1200" dirty="0">
            <a:latin typeface="Arial" pitchFamily="34" charset="0"/>
            <a:cs typeface="Arial" pitchFamily="34" charset="0"/>
          </a:endParaRPr>
        </a:p>
      </dgm:t>
    </dgm:pt>
    <dgm:pt modelId="{1B3F8A7E-09AE-4339-9607-17CDE6A36C00}" type="parTrans" cxnId="{F43C4B4A-F3A4-43BD-9322-9B2BFC31903B}">
      <dgm:prSet/>
      <dgm:spPr/>
      <dgm:t>
        <a:bodyPr/>
        <a:lstStyle/>
        <a:p>
          <a:endParaRPr lang="en-US"/>
        </a:p>
      </dgm:t>
    </dgm:pt>
    <dgm:pt modelId="{433257A6-A55E-47D6-9E11-B81E3DBBB849}" type="sibTrans" cxnId="{F43C4B4A-F3A4-43BD-9322-9B2BFC31903B}">
      <dgm:prSet/>
      <dgm:spPr/>
      <dgm:t>
        <a:bodyPr/>
        <a:lstStyle/>
        <a:p>
          <a:endParaRPr lang="en-US"/>
        </a:p>
      </dgm:t>
    </dgm:pt>
    <dgm:pt modelId="{507ED2D9-0C89-4B2E-9EDD-8F5EDE444E81}" type="pres">
      <dgm:prSet presAssocID="{591C4769-2FEA-4C57-AA35-75F4BFD53B29}" presName="arrowDiagram" presStyleCnt="0">
        <dgm:presLayoutVars>
          <dgm:chMax val="5"/>
          <dgm:dir/>
          <dgm:resizeHandles val="exact"/>
        </dgm:presLayoutVars>
      </dgm:prSet>
      <dgm:spPr/>
    </dgm:pt>
    <dgm:pt modelId="{A703E242-75A3-45CF-8CE6-7665890FB378}" type="pres">
      <dgm:prSet presAssocID="{591C4769-2FEA-4C57-AA35-75F4BFD53B29}" presName="arrow" presStyleLbl="bgShp" presStyleIdx="0" presStyleCnt="1"/>
      <dgm:spPr/>
    </dgm:pt>
    <dgm:pt modelId="{E8D43E9A-3AF6-430C-AEC1-39645C2642A2}" type="pres">
      <dgm:prSet presAssocID="{591C4769-2FEA-4C57-AA35-75F4BFD53B29}" presName="arrowDiagram4" presStyleCnt="0"/>
      <dgm:spPr/>
    </dgm:pt>
    <dgm:pt modelId="{438A1039-95B8-403A-949B-DD59B79405F1}" type="pres">
      <dgm:prSet presAssocID="{17EB4ABD-18D1-4161-9322-BE3CFC9319AC}" presName="bullet4a" presStyleLbl="node1" presStyleIdx="0" presStyleCnt="4"/>
      <dgm:spPr/>
    </dgm:pt>
    <dgm:pt modelId="{35C75267-E48A-4823-B1D5-234F24D3C676}" type="pres">
      <dgm:prSet presAssocID="{17EB4ABD-18D1-4161-9322-BE3CFC9319AC}" presName="textBox4a" presStyleLbl="revTx" presStyleIdx="0" presStyleCnt="4">
        <dgm:presLayoutVars>
          <dgm:bulletEnabled val="1"/>
        </dgm:presLayoutVars>
      </dgm:prSet>
      <dgm:spPr/>
      <dgm:t>
        <a:bodyPr/>
        <a:lstStyle/>
        <a:p>
          <a:endParaRPr lang="en-US"/>
        </a:p>
      </dgm:t>
    </dgm:pt>
    <dgm:pt modelId="{E5926243-9740-4126-91DE-49E383E68A33}" type="pres">
      <dgm:prSet presAssocID="{287AFA3A-3C6E-46E3-A92C-138C68EC5F55}" presName="bullet4b" presStyleLbl="node1" presStyleIdx="1" presStyleCnt="4"/>
      <dgm:spPr/>
    </dgm:pt>
    <dgm:pt modelId="{B88DCED5-5BDA-4425-9B73-E1864E8950D1}" type="pres">
      <dgm:prSet presAssocID="{287AFA3A-3C6E-46E3-A92C-138C68EC5F55}" presName="textBox4b" presStyleLbl="revTx" presStyleIdx="1" presStyleCnt="4">
        <dgm:presLayoutVars>
          <dgm:bulletEnabled val="1"/>
        </dgm:presLayoutVars>
      </dgm:prSet>
      <dgm:spPr/>
      <dgm:t>
        <a:bodyPr/>
        <a:lstStyle/>
        <a:p>
          <a:endParaRPr lang="en-US"/>
        </a:p>
      </dgm:t>
    </dgm:pt>
    <dgm:pt modelId="{AA04FF31-8A7C-4A6B-9D30-0EC719F64DA3}" type="pres">
      <dgm:prSet presAssocID="{43DE218D-C4DA-4E79-8FC1-18F14C130C43}" presName="bullet4c" presStyleLbl="node1" presStyleIdx="2" presStyleCnt="4"/>
      <dgm:spPr/>
    </dgm:pt>
    <dgm:pt modelId="{4899523C-5FDC-443C-9C10-38E63532BEDD}" type="pres">
      <dgm:prSet presAssocID="{43DE218D-C4DA-4E79-8FC1-18F14C130C43}" presName="textBox4c" presStyleLbl="revTx" presStyleIdx="2" presStyleCnt="4">
        <dgm:presLayoutVars>
          <dgm:bulletEnabled val="1"/>
        </dgm:presLayoutVars>
      </dgm:prSet>
      <dgm:spPr/>
      <dgm:t>
        <a:bodyPr/>
        <a:lstStyle/>
        <a:p>
          <a:endParaRPr lang="en-US"/>
        </a:p>
      </dgm:t>
    </dgm:pt>
    <dgm:pt modelId="{04E5A07B-BE4C-418E-90B2-E207366BD411}" type="pres">
      <dgm:prSet presAssocID="{979FC97A-3C8D-4BBD-850A-00CB6F98883F}" presName="bullet4d" presStyleLbl="node1" presStyleIdx="3" presStyleCnt="4"/>
      <dgm:spPr/>
    </dgm:pt>
    <dgm:pt modelId="{8E797D8E-6C9B-4640-860C-10343E7A2B40}" type="pres">
      <dgm:prSet presAssocID="{979FC97A-3C8D-4BBD-850A-00CB6F98883F}" presName="textBox4d" presStyleLbl="revTx" presStyleIdx="3" presStyleCnt="4">
        <dgm:presLayoutVars>
          <dgm:bulletEnabled val="1"/>
        </dgm:presLayoutVars>
      </dgm:prSet>
      <dgm:spPr/>
      <dgm:t>
        <a:bodyPr/>
        <a:lstStyle/>
        <a:p>
          <a:endParaRPr lang="en-US"/>
        </a:p>
      </dgm:t>
    </dgm:pt>
  </dgm:ptLst>
  <dgm:cxnLst>
    <dgm:cxn modelId="{7963382A-92CC-4347-BBD1-ACA633D5A51B}" type="presOf" srcId="{43DE218D-C4DA-4E79-8FC1-18F14C130C43}" destId="{4899523C-5FDC-443C-9C10-38E63532BEDD}" srcOrd="0" destOrd="0" presId="urn:microsoft.com/office/officeart/2005/8/layout/arrow2"/>
    <dgm:cxn modelId="{77F9EA59-A185-416C-864B-DFAC19732AC3}" type="presOf" srcId="{287AFA3A-3C6E-46E3-A92C-138C68EC5F55}" destId="{B88DCED5-5BDA-4425-9B73-E1864E8950D1}" srcOrd="0" destOrd="0" presId="urn:microsoft.com/office/officeart/2005/8/layout/arrow2"/>
    <dgm:cxn modelId="{F43C4B4A-F3A4-43BD-9322-9B2BFC31903B}" srcId="{591C4769-2FEA-4C57-AA35-75F4BFD53B29}" destId="{43DE218D-C4DA-4E79-8FC1-18F14C130C43}" srcOrd="2" destOrd="0" parTransId="{1B3F8A7E-09AE-4339-9607-17CDE6A36C00}" sibTransId="{433257A6-A55E-47D6-9E11-B81E3DBBB849}"/>
    <dgm:cxn modelId="{535A55EE-96A7-481E-BE41-C5052788FD95}" srcId="{591C4769-2FEA-4C57-AA35-75F4BFD53B29}" destId="{287AFA3A-3C6E-46E3-A92C-138C68EC5F55}" srcOrd="1" destOrd="0" parTransId="{7943FAB9-7CFF-4214-B713-5EF205E71734}" sibTransId="{85294344-5868-4F9F-BE4C-9CD5D9DCB094}"/>
    <dgm:cxn modelId="{5A34851A-A029-42E6-944F-C40DF6337277}" type="presOf" srcId="{17EB4ABD-18D1-4161-9322-BE3CFC9319AC}" destId="{35C75267-E48A-4823-B1D5-234F24D3C676}" srcOrd="0" destOrd="0" presId="urn:microsoft.com/office/officeart/2005/8/layout/arrow2"/>
    <dgm:cxn modelId="{13293DBA-354A-47F1-B035-7B936AFEF5C2}" type="presOf" srcId="{591C4769-2FEA-4C57-AA35-75F4BFD53B29}" destId="{507ED2D9-0C89-4B2E-9EDD-8F5EDE444E81}" srcOrd="0" destOrd="0" presId="urn:microsoft.com/office/officeart/2005/8/layout/arrow2"/>
    <dgm:cxn modelId="{7AE43B01-C04B-432A-B8B0-0915E1DAE835}" srcId="{591C4769-2FEA-4C57-AA35-75F4BFD53B29}" destId="{17EB4ABD-18D1-4161-9322-BE3CFC9319AC}" srcOrd="0" destOrd="0" parTransId="{CB3C8739-CBED-4ECF-A1C9-BF771FF044DE}" sibTransId="{B209BA9D-8CEB-46ED-9F31-E26ACBD912F1}"/>
    <dgm:cxn modelId="{24B196D8-438F-428B-9515-65C922BAAD13}" type="presOf" srcId="{979FC97A-3C8D-4BBD-850A-00CB6F98883F}" destId="{8E797D8E-6C9B-4640-860C-10343E7A2B40}" srcOrd="0" destOrd="0" presId="urn:microsoft.com/office/officeart/2005/8/layout/arrow2"/>
    <dgm:cxn modelId="{436B4115-4CE0-470A-ACC5-C1772423A30E}" srcId="{591C4769-2FEA-4C57-AA35-75F4BFD53B29}" destId="{979FC97A-3C8D-4BBD-850A-00CB6F98883F}" srcOrd="3" destOrd="0" parTransId="{5D59E44B-643B-4AF1-AE0D-E6C2A8BED932}" sibTransId="{EFA08914-6BC4-4443-8558-7F944EECF0CB}"/>
    <dgm:cxn modelId="{14C33C36-3F61-4215-971D-1483967A90C0}" type="presParOf" srcId="{507ED2D9-0C89-4B2E-9EDD-8F5EDE444E81}" destId="{A703E242-75A3-45CF-8CE6-7665890FB378}" srcOrd="0" destOrd="0" presId="urn:microsoft.com/office/officeart/2005/8/layout/arrow2"/>
    <dgm:cxn modelId="{83478C51-BEB3-4CFA-A90D-AEB2811CE988}" type="presParOf" srcId="{507ED2D9-0C89-4B2E-9EDD-8F5EDE444E81}" destId="{E8D43E9A-3AF6-430C-AEC1-39645C2642A2}" srcOrd="1" destOrd="0" presId="urn:microsoft.com/office/officeart/2005/8/layout/arrow2"/>
    <dgm:cxn modelId="{5E9D46CF-C9FA-4179-AE47-28546A466C0C}" type="presParOf" srcId="{E8D43E9A-3AF6-430C-AEC1-39645C2642A2}" destId="{438A1039-95B8-403A-949B-DD59B79405F1}" srcOrd="0" destOrd="0" presId="urn:microsoft.com/office/officeart/2005/8/layout/arrow2"/>
    <dgm:cxn modelId="{7462D224-D822-450F-8C33-B88B8C75B28F}" type="presParOf" srcId="{E8D43E9A-3AF6-430C-AEC1-39645C2642A2}" destId="{35C75267-E48A-4823-B1D5-234F24D3C676}" srcOrd="1" destOrd="0" presId="urn:microsoft.com/office/officeart/2005/8/layout/arrow2"/>
    <dgm:cxn modelId="{E9B58288-BBF6-4E15-8A83-CEB76F211A6F}" type="presParOf" srcId="{E8D43E9A-3AF6-430C-AEC1-39645C2642A2}" destId="{E5926243-9740-4126-91DE-49E383E68A33}" srcOrd="2" destOrd="0" presId="urn:microsoft.com/office/officeart/2005/8/layout/arrow2"/>
    <dgm:cxn modelId="{DB6013EB-5A71-4681-89AD-F68326C7A971}" type="presParOf" srcId="{E8D43E9A-3AF6-430C-AEC1-39645C2642A2}" destId="{B88DCED5-5BDA-4425-9B73-E1864E8950D1}" srcOrd="3" destOrd="0" presId="urn:microsoft.com/office/officeart/2005/8/layout/arrow2"/>
    <dgm:cxn modelId="{486EE9C5-843A-426D-95EE-0E697B5B736E}" type="presParOf" srcId="{E8D43E9A-3AF6-430C-AEC1-39645C2642A2}" destId="{AA04FF31-8A7C-4A6B-9D30-0EC719F64DA3}" srcOrd="4" destOrd="0" presId="urn:microsoft.com/office/officeart/2005/8/layout/arrow2"/>
    <dgm:cxn modelId="{6A5855CA-6D8D-4E6D-B781-5630FE61C466}" type="presParOf" srcId="{E8D43E9A-3AF6-430C-AEC1-39645C2642A2}" destId="{4899523C-5FDC-443C-9C10-38E63532BEDD}" srcOrd="5" destOrd="0" presId="urn:microsoft.com/office/officeart/2005/8/layout/arrow2"/>
    <dgm:cxn modelId="{3110283F-C4E9-497F-A68C-AF09A150A5DB}" type="presParOf" srcId="{E8D43E9A-3AF6-430C-AEC1-39645C2642A2}" destId="{04E5A07B-BE4C-418E-90B2-E207366BD411}" srcOrd="6" destOrd="0" presId="urn:microsoft.com/office/officeart/2005/8/layout/arrow2"/>
    <dgm:cxn modelId="{FDA94D9F-F98A-4F4A-AB6B-E97B900E752F}" type="presParOf" srcId="{E8D43E9A-3AF6-430C-AEC1-39645C2642A2}" destId="{8E797D8E-6C9B-4640-860C-10343E7A2B40}" srcOrd="7" destOrd="0" presId="urn:microsoft.com/office/officeart/2005/8/layout/arrow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BDA8857-9CB9-469D-BB8E-0DB64F8F8E6A}" type="doc">
      <dgm:prSet loTypeId="urn:microsoft.com/office/officeart/2005/8/layout/arrow2" loCatId="process" qsTypeId="urn:microsoft.com/office/officeart/2005/8/quickstyle/simple1" qsCatId="simple" csTypeId="urn:microsoft.com/office/officeart/2005/8/colors/accent2_2" csCatId="accent2" phldr="1"/>
      <dgm:spPr/>
    </dgm:pt>
    <dgm:pt modelId="{900FA598-95BA-4844-A893-9D222B2D228C}">
      <dgm:prSet phldrT="[Text]" custT="1"/>
      <dgm:spPr/>
      <dgm:t>
        <a:bodyPr/>
        <a:lstStyle/>
        <a:p>
          <a:r>
            <a:rPr lang="en-US" sz="1200" b="1" dirty="0" smtClean="0">
              <a:latin typeface="Arial" pitchFamily="34" charset="0"/>
              <a:cs typeface="Arial" pitchFamily="34" charset="0"/>
            </a:rPr>
            <a:t>Dec-early Jan</a:t>
          </a:r>
          <a:r>
            <a:rPr lang="en-US" sz="1200" dirty="0" smtClean="0">
              <a:latin typeface="Arial" pitchFamily="34" charset="0"/>
              <a:cs typeface="Arial" pitchFamily="34" charset="0"/>
            </a:rPr>
            <a:t/>
          </a:r>
          <a:br>
            <a:rPr lang="en-US" sz="1200" dirty="0" smtClean="0">
              <a:latin typeface="Arial" pitchFamily="34" charset="0"/>
              <a:cs typeface="Arial" pitchFamily="34" charset="0"/>
            </a:rPr>
          </a:br>
          <a:r>
            <a:rPr lang="en-US" sz="1200" dirty="0" smtClean="0">
              <a:latin typeface="Arial" pitchFamily="34" charset="0"/>
              <a:cs typeface="Arial" pitchFamily="34" charset="0"/>
            </a:rPr>
            <a:t/>
          </a:r>
          <a:br>
            <a:rPr lang="en-US" sz="1200" dirty="0" smtClean="0">
              <a:latin typeface="Arial" pitchFamily="34" charset="0"/>
              <a:cs typeface="Arial" pitchFamily="34" charset="0"/>
            </a:rPr>
          </a:br>
          <a:r>
            <a:rPr lang="en-US" sz="1200" dirty="0" smtClean="0">
              <a:latin typeface="Arial" pitchFamily="34" charset="0"/>
              <a:cs typeface="Arial" pitchFamily="34" charset="0"/>
            </a:rPr>
            <a:t>-TF reports to Admin Council, ULS PBC, PTDG, ULS staff</a:t>
          </a:r>
          <a:br>
            <a:rPr lang="en-US" sz="1200" dirty="0" smtClean="0">
              <a:latin typeface="Arial" pitchFamily="34" charset="0"/>
              <a:cs typeface="Arial" pitchFamily="34" charset="0"/>
            </a:rPr>
          </a:br>
          <a:r>
            <a:rPr lang="en-US" sz="1200" dirty="0" smtClean="0">
              <a:latin typeface="Arial" pitchFamily="34" charset="0"/>
              <a:cs typeface="Arial" pitchFamily="34" charset="0"/>
            </a:rPr>
            <a:t/>
          </a:r>
          <a:br>
            <a:rPr lang="en-US" sz="1200" dirty="0" smtClean="0">
              <a:latin typeface="Arial" pitchFamily="34" charset="0"/>
              <a:cs typeface="Arial" pitchFamily="34" charset="0"/>
            </a:rPr>
          </a:br>
          <a:r>
            <a:rPr lang="en-US" sz="1200" dirty="0" smtClean="0">
              <a:latin typeface="Arial" pitchFamily="34" charset="0"/>
              <a:cs typeface="Arial" pitchFamily="34" charset="0"/>
            </a:rPr>
            <a:t>-Sr. Staff develop draft FY13 objectives</a:t>
          </a:r>
          <a:endParaRPr lang="en-US" sz="1200" dirty="0">
            <a:latin typeface="Arial" pitchFamily="34" charset="0"/>
            <a:cs typeface="Arial" pitchFamily="34" charset="0"/>
          </a:endParaRPr>
        </a:p>
      </dgm:t>
    </dgm:pt>
    <dgm:pt modelId="{AD532E2C-ED4A-4D1F-AC5C-360DAC247724}" type="parTrans" cxnId="{912EB0CB-D3EA-404B-8F0A-195BDEAF7E55}">
      <dgm:prSet/>
      <dgm:spPr/>
      <dgm:t>
        <a:bodyPr/>
        <a:lstStyle/>
        <a:p>
          <a:endParaRPr lang="en-US"/>
        </a:p>
      </dgm:t>
    </dgm:pt>
    <dgm:pt modelId="{C23A9EBC-2A2C-4E66-91AD-264A137B2456}" type="sibTrans" cxnId="{912EB0CB-D3EA-404B-8F0A-195BDEAF7E55}">
      <dgm:prSet/>
      <dgm:spPr/>
      <dgm:t>
        <a:bodyPr/>
        <a:lstStyle/>
        <a:p>
          <a:endParaRPr lang="en-US"/>
        </a:p>
      </dgm:t>
    </dgm:pt>
    <dgm:pt modelId="{BE0BD379-C01F-4BAD-857A-8C34578CFC7E}">
      <dgm:prSet phldrT="[Text]" custT="1"/>
      <dgm:spPr/>
      <dgm:t>
        <a:bodyPr/>
        <a:lstStyle/>
        <a:p>
          <a:r>
            <a:rPr lang="en-US" sz="1200" b="1" dirty="0" smtClean="0">
              <a:latin typeface="Arial" pitchFamily="34" charset="0"/>
              <a:cs typeface="Arial" pitchFamily="34" charset="0"/>
            </a:rPr>
            <a:t>January</a:t>
          </a:r>
          <a:r>
            <a:rPr lang="en-US" sz="1200" dirty="0" smtClean="0">
              <a:latin typeface="Arial" pitchFamily="34" charset="0"/>
              <a:cs typeface="Arial" pitchFamily="34" charset="0"/>
            </a:rPr>
            <a:t/>
          </a:r>
          <a:br>
            <a:rPr lang="en-US" sz="1200" dirty="0" smtClean="0">
              <a:latin typeface="Arial" pitchFamily="34" charset="0"/>
              <a:cs typeface="Arial" pitchFamily="34" charset="0"/>
            </a:rPr>
          </a:br>
          <a:r>
            <a:rPr lang="en-US" sz="1200" dirty="0" smtClean="0">
              <a:latin typeface="Arial" pitchFamily="34" charset="0"/>
              <a:cs typeface="Arial" pitchFamily="34" charset="0"/>
            </a:rPr>
            <a:t/>
          </a:r>
          <a:br>
            <a:rPr lang="en-US" sz="1200" dirty="0" smtClean="0">
              <a:latin typeface="Arial" pitchFamily="34" charset="0"/>
              <a:cs typeface="Arial" pitchFamily="34" charset="0"/>
            </a:rPr>
          </a:br>
          <a:r>
            <a:rPr lang="en-US" sz="1200" dirty="0" smtClean="0">
              <a:latin typeface="Arial" pitchFamily="34" charset="0"/>
              <a:cs typeface="Arial" pitchFamily="34" charset="0"/>
            </a:rPr>
            <a:t>-TFs facilitate and contribute to all-staff workshops to prioritize objectives</a:t>
          </a:r>
          <a:br>
            <a:rPr lang="en-US" sz="1200" dirty="0" smtClean="0">
              <a:latin typeface="Arial" pitchFamily="34" charset="0"/>
              <a:cs typeface="Arial" pitchFamily="34" charset="0"/>
            </a:rPr>
          </a:br>
          <a:r>
            <a:rPr lang="en-US" sz="1200" dirty="0" smtClean="0">
              <a:latin typeface="Arial" pitchFamily="34" charset="0"/>
              <a:cs typeface="Arial" pitchFamily="34" charset="0"/>
            </a:rPr>
            <a:t/>
          </a:r>
          <a:br>
            <a:rPr lang="en-US" sz="1200" dirty="0" smtClean="0">
              <a:latin typeface="Arial" pitchFamily="34" charset="0"/>
              <a:cs typeface="Arial" pitchFamily="34" charset="0"/>
            </a:rPr>
          </a:br>
          <a:r>
            <a:rPr lang="en-US" sz="1200" dirty="0" smtClean="0">
              <a:latin typeface="Arial" pitchFamily="34" charset="0"/>
              <a:cs typeface="Arial" pitchFamily="34" charset="0"/>
            </a:rPr>
            <a:t>-FY13 TF submit 2</a:t>
          </a:r>
          <a:r>
            <a:rPr lang="en-US" sz="1200" baseline="30000" dirty="0" smtClean="0">
              <a:latin typeface="Arial" pitchFamily="34" charset="0"/>
              <a:cs typeface="Arial" pitchFamily="34" charset="0"/>
            </a:rPr>
            <a:t>nd</a:t>
          </a:r>
          <a:r>
            <a:rPr lang="en-US" sz="1200" dirty="0" smtClean="0">
              <a:latin typeface="Arial" pitchFamily="34" charset="0"/>
              <a:cs typeface="Arial" pitchFamily="34" charset="0"/>
            </a:rPr>
            <a:t> advisory report to Sr. Staff</a:t>
          </a:r>
          <a:endParaRPr lang="en-US" sz="1200" dirty="0">
            <a:latin typeface="Arial" pitchFamily="34" charset="0"/>
            <a:cs typeface="Arial" pitchFamily="34" charset="0"/>
          </a:endParaRPr>
        </a:p>
      </dgm:t>
    </dgm:pt>
    <dgm:pt modelId="{B2ABC772-F3CE-4774-9527-0709C12668DB}" type="parTrans" cxnId="{05FC87BF-C827-408F-942B-60643D25EB41}">
      <dgm:prSet/>
      <dgm:spPr/>
      <dgm:t>
        <a:bodyPr/>
        <a:lstStyle/>
        <a:p>
          <a:endParaRPr lang="en-US"/>
        </a:p>
      </dgm:t>
    </dgm:pt>
    <dgm:pt modelId="{BC3920A9-C168-4219-8B45-AC49DBC9DADF}" type="sibTrans" cxnId="{05FC87BF-C827-408F-942B-60643D25EB41}">
      <dgm:prSet/>
      <dgm:spPr/>
      <dgm:t>
        <a:bodyPr/>
        <a:lstStyle/>
        <a:p>
          <a:endParaRPr lang="en-US"/>
        </a:p>
      </dgm:t>
    </dgm:pt>
    <dgm:pt modelId="{BD74053F-7C99-4376-8FD5-2B415DC1BD54}">
      <dgm:prSet phldrT="[Text]" custT="1"/>
      <dgm:spPr/>
      <dgm:t>
        <a:bodyPr/>
        <a:lstStyle/>
        <a:p>
          <a:r>
            <a:rPr lang="en-US" sz="1200" b="1" dirty="0" smtClean="0">
              <a:latin typeface="Arial" pitchFamily="34" charset="0"/>
              <a:cs typeface="Arial" pitchFamily="34" charset="0"/>
            </a:rPr>
            <a:t>Feb-Marc</a:t>
          </a:r>
          <a:r>
            <a:rPr lang="en-US" sz="1200" dirty="0" smtClean="0">
              <a:latin typeface="Arial" pitchFamily="34" charset="0"/>
              <a:cs typeface="Arial" pitchFamily="34" charset="0"/>
            </a:rPr>
            <a:t>h</a:t>
          </a:r>
          <a:br>
            <a:rPr lang="en-US" sz="1200" dirty="0" smtClean="0">
              <a:latin typeface="Arial" pitchFamily="34" charset="0"/>
              <a:cs typeface="Arial" pitchFamily="34" charset="0"/>
            </a:rPr>
          </a:br>
          <a:r>
            <a:rPr lang="en-US" sz="1200" dirty="0" smtClean="0">
              <a:latin typeface="Arial" pitchFamily="34" charset="0"/>
              <a:cs typeface="Arial" pitchFamily="34" charset="0"/>
            </a:rPr>
            <a:t/>
          </a:r>
          <a:br>
            <a:rPr lang="en-US" sz="1200" dirty="0" smtClean="0">
              <a:latin typeface="Arial" pitchFamily="34" charset="0"/>
              <a:cs typeface="Arial" pitchFamily="34" charset="0"/>
            </a:rPr>
          </a:br>
          <a:r>
            <a:rPr lang="en-US" sz="1200" dirty="0" smtClean="0">
              <a:latin typeface="Arial" pitchFamily="34" charset="0"/>
              <a:cs typeface="Arial" pitchFamily="34" charset="0"/>
            </a:rPr>
            <a:t>-</a:t>
          </a:r>
          <a:r>
            <a:rPr lang="en-US" sz="1200" dirty="0" err="1" smtClean="0">
              <a:latin typeface="Arial" pitchFamily="34" charset="0"/>
              <a:cs typeface="Arial" pitchFamily="34" charset="0"/>
            </a:rPr>
            <a:t>Sr</a:t>
          </a:r>
          <a:r>
            <a:rPr lang="en-US" sz="1200" dirty="0" smtClean="0">
              <a:latin typeface="Arial" pitchFamily="34" charset="0"/>
              <a:cs typeface="Arial" pitchFamily="34" charset="0"/>
            </a:rPr>
            <a:t> Staff submit FY13 Planning and Budget Report</a:t>
          </a:r>
          <a:br>
            <a:rPr lang="en-US" sz="1200" dirty="0" smtClean="0">
              <a:latin typeface="Arial" pitchFamily="34" charset="0"/>
              <a:cs typeface="Arial" pitchFamily="34" charset="0"/>
            </a:rPr>
          </a:br>
          <a:r>
            <a:rPr lang="en-US" sz="1200" dirty="0" smtClean="0">
              <a:latin typeface="Arial" pitchFamily="34" charset="0"/>
              <a:cs typeface="Arial" pitchFamily="34" charset="0"/>
            </a:rPr>
            <a:t/>
          </a:r>
          <a:br>
            <a:rPr lang="en-US" sz="1200" dirty="0" smtClean="0">
              <a:latin typeface="Arial" pitchFamily="34" charset="0"/>
              <a:cs typeface="Arial" pitchFamily="34" charset="0"/>
            </a:rPr>
          </a:br>
          <a:r>
            <a:rPr lang="en-US" sz="1200" dirty="0" smtClean="0">
              <a:latin typeface="Arial" pitchFamily="34" charset="0"/>
              <a:cs typeface="Arial" pitchFamily="34" charset="0"/>
            </a:rPr>
            <a:t>-USTF deliver design principles for reorganization of user services and space to Sr. Staff</a:t>
          </a:r>
          <a:endParaRPr lang="en-US" sz="1200" dirty="0">
            <a:latin typeface="Arial" pitchFamily="34" charset="0"/>
            <a:cs typeface="Arial" pitchFamily="34" charset="0"/>
          </a:endParaRPr>
        </a:p>
      </dgm:t>
    </dgm:pt>
    <dgm:pt modelId="{4D8650E0-D142-4D3C-8269-42BADEB0F0D1}" type="parTrans" cxnId="{12156777-DADA-474F-AF30-DBDB0C974679}">
      <dgm:prSet/>
      <dgm:spPr/>
      <dgm:t>
        <a:bodyPr/>
        <a:lstStyle/>
        <a:p>
          <a:endParaRPr lang="en-US"/>
        </a:p>
      </dgm:t>
    </dgm:pt>
    <dgm:pt modelId="{11629FFE-EF26-4EC2-9F62-49E99E62CDA1}" type="sibTrans" cxnId="{12156777-DADA-474F-AF30-DBDB0C974679}">
      <dgm:prSet/>
      <dgm:spPr/>
      <dgm:t>
        <a:bodyPr/>
        <a:lstStyle/>
        <a:p>
          <a:endParaRPr lang="en-US"/>
        </a:p>
      </dgm:t>
    </dgm:pt>
    <dgm:pt modelId="{CE77BA5C-42FF-45C7-8DC2-7711415D4706}" type="pres">
      <dgm:prSet presAssocID="{5BDA8857-9CB9-469D-BB8E-0DB64F8F8E6A}" presName="arrowDiagram" presStyleCnt="0">
        <dgm:presLayoutVars>
          <dgm:chMax val="5"/>
          <dgm:dir/>
          <dgm:resizeHandles val="exact"/>
        </dgm:presLayoutVars>
      </dgm:prSet>
      <dgm:spPr/>
    </dgm:pt>
    <dgm:pt modelId="{D8F76E4D-2C1B-4C36-835E-985AD865C265}" type="pres">
      <dgm:prSet presAssocID="{5BDA8857-9CB9-469D-BB8E-0DB64F8F8E6A}" presName="arrow" presStyleLbl="bgShp" presStyleIdx="0" presStyleCnt="1"/>
      <dgm:spPr/>
    </dgm:pt>
    <dgm:pt modelId="{C0A6878D-5CD8-4EB8-B359-679256767C4D}" type="pres">
      <dgm:prSet presAssocID="{5BDA8857-9CB9-469D-BB8E-0DB64F8F8E6A}" presName="arrowDiagram3" presStyleCnt="0"/>
      <dgm:spPr/>
    </dgm:pt>
    <dgm:pt modelId="{5DA65FAB-51BB-41F5-AF95-7020AA0D3861}" type="pres">
      <dgm:prSet presAssocID="{900FA598-95BA-4844-A893-9D222B2D228C}" presName="bullet3a" presStyleLbl="node1" presStyleIdx="0" presStyleCnt="3"/>
      <dgm:spPr/>
    </dgm:pt>
    <dgm:pt modelId="{7DFEBBEC-7255-4C8A-93D9-C1183E4924B2}" type="pres">
      <dgm:prSet presAssocID="{900FA598-95BA-4844-A893-9D222B2D228C}" presName="textBox3a" presStyleLbl="revTx" presStyleIdx="0" presStyleCnt="3" custScaleX="155794" custLinFactNeighborX="-16094" custLinFactNeighborY="10035">
        <dgm:presLayoutVars>
          <dgm:bulletEnabled val="1"/>
        </dgm:presLayoutVars>
      </dgm:prSet>
      <dgm:spPr/>
      <dgm:t>
        <a:bodyPr/>
        <a:lstStyle/>
        <a:p>
          <a:endParaRPr lang="en-US"/>
        </a:p>
      </dgm:t>
    </dgm:pt>
    <dgm:pt modelId="{EDFDAD85-90B7-462D-AD11-0F0AE0049C11}" type="pres">
      <dgm:prSet presAssocID="{BE0BD379-C01F-4BAD-857A-8C34578CFC7E}" presName="bullet3b" presStyleLbl="node1" presStyleIdx="1" presStyleCnt="3"/>
      <dgm:spPr/>
    </dgm:pt>
    <dgm:pt modelId="{AAAC0008-C3A5-4F1C-BB30-BCC242E70BB2}" type="pres">
      <dgm:prSet presAssocID="{BE0BD379-C01F-4BAD-857A-8C34578CFC7E}" presName="textBox3b" presStyleLbl="revTx" presStyleIdx="1" presStyleCnt="3">
        <dgm:presLayoutVars>
          <dgm:bulletEnabled val="1"/>
        </dgm:presLayoutVars>
      </dgm:prSet>
      <dgm:spPr/>
      <dgm:t>
        <a:bodyPr/>
        <a:lstStyle/>
        <a:p>
          <a:endParaRPr lang="en-US"/>
        </a:p>
      </dgm:t>
    </dgm:pt>
    <dgm:pt modelId="{2E2E4406-2034-4E08-9791-8CB32748E192}" type="pres">
      <dgm:prSet presAssocID="{BD74053F-7C99-4376-8FD5-2B415DC1BD54}" presName="bullet3c" presStyleLbl="node1" presStyleIdx="2" presStyleCnt="3"/>
      <dgm:spPr/>
    </dgm:pt>
    <dgm:pt modelId="{44F8441D-C31D-44BD-98CF-937479511E52}" type="pres">
      <dgm:prSet presAssocID="{BD74053F-7C99-4376-8FD5-2B415DC1BD54}" presName="textBox3c" presStyleLbl="revTx" presStyleIdx="2" presStyleCnt="3">
        <dgm:presLayoutVars>
          <dgm:bulletEnabled val="1"/>
        </dgm:presLayoutVars>
      </dgm:prSet>
      <dgm:spPr/>
      <dgm:t>
        <a:bodyPr/>
        <a:lstStyle/>
        <a:p>
          <a:endParaRPr lang="en-US"/>
        </a:p>
      </dgm:t>
    </dgm:pt>
  </dgm:ptLst>
  <dgm:cxnLst>
    <dgm:cxn modelId="{05FC87BF-C827-408F-942B-60643D25EB41}" srcId="{5BDA8857-9CB9-469D-BB8E-0DB64F8F8E6A}" destId="{BE0BD379-C01F-4BAD-857A-8C34578CFC7E}" srcOrd="1" destOrd="0" parTransId="{B2ABC772-F3CE-4774-9527-0709C12668DB}" sibTransId="{BC3920A9-C168-4219-8B45-AC49DBC9DADF}"/>
    <dgm:cxn modelId="{1D87A72C-D315-4ACD-8FD6-B9485573E576}" type="presOf" srcId="{900FA598-95BA-4844-A893-9D222B2D228C}" destId="{7DFEBBEC-7255-4C8A-93D9-C1183E4924B2}" srcOrd="0" destOrd="0" presId="urn:microsoft.com/office/officeart/2005/8/layout/arrow2"/>
    <dgm:cxn modelId="{97B1DD10-8368-4DA9-8AEF-7387A49BF3B5}" type="presOf" srcId="{BE0BD379-C01F-4BAD-857A-8C34578CFC7E}" destId="{AAAC0008-C3A5-4F1C-BB30-BCC242E70BB2}" srcOrd="0" destOrd="0" presId="urn:microsoft.com/office/officeart/2005/8/layout/arrow2"/>
    <dgm:cxn modelId="{912EB0CB-D3EA-404B-8F0A-195BDEAF7E55}" srcId="{5BDA8857-9CB9-469D-BB8E-0DB64F8F8E6A}" destId="{900FA598-95BA-4844-A893-9D222B2D228C}" srcOrd="0" destOrd="0" parTransId="{AD532E2C-ED4A-4D1F-AC5C-360DAC247724}" sibTransId="{C23A9EBC-2A2C-4E66-91AD-264A137B2456}"/>
    <dgm:cxn modelId="{FC68ECA1-D9A4-42E8-81E9-B5850E879B8C}" type="presOf" srcId="{5BDA8857-9CB9-469D-BB8E-0DB64F8F8E6A}" destId="{CE77BA5C-42FF-45C7-8DC2-7711415D4706}" srcOrd="0" destOrd="0" presId="urn:microsoft.com/office/officeart/2005/8/layout/arrow2"/>
    <dgm:cxn modelId="{13E6BDFD-4D03-4EB5-B788-387DB9529026}" type="presOf" srcId="{BD74053F-7C99-4376-8FD5-2B415DC1BD54}" destId="{44F8441D-C31D-44BD-98CF-937479511E52}" srcOrd="0" destOrd="0" presId="urn:microsoft.com/office/officeart/2005/8/layout/arrow2"/>
    <dgm:cxn modelId="{12156777-DADA-474F-AF30-DBDB0C974679}" srcId="{5BDA8857-9CB9-469D-BB8E-0DB64F8F8E6A}" destId="{BD74053F-7C99-4376-8FD5-2B415DC1BD54}" srcOrd="2" destOrd="0" parTransId="{4D8650E0-D142-4D3C-8269-42BADEB0F0D1}" sibTransId="{11629FFE-EF26-4EC2-9F62-49E99E62CDA1}"/>
    <dgm:cxn modelId="{26EA3C10-7E6A-4FF6-9B21-8E10005606BC}" type="presParOf" srcId="{CE77BA5C-42FF-45C7-8DC2-7711415D4706}" destId="{D8F76E4D-2C1B-4C36-835E-985AD865C265}" srcOrd="0" destOrd="0" presId="urn:microsoft.com/office/officeart/2005/8/layout/arrow2"/>
    <dgm:cxn modelId="{34A36072-2578-4EB7-9E78-FBDD3C55AA0D}" type="presParOf" srcId="{CE77BA5C-42FF-45C7-8DC2-7711415D4706}" destId="{C0A6878D-5CD8-4EB8-B359-679256767C4D}" srcOrd="1" destOrd="0" presId="urn:microsoft.com/office/officeart/2005/8/layout/arrow2"/>
    <dgm:cxn modelId="{B1395662-2644-4B30-871B-EBFF45F3CC9D}" type="presParOf" srcId="{C0A6878D-5CD8-4EB8-B359-679256767C4D}" destId="{5DA65FAB-51BB-41F5-AF95-7020AA0D3861}" srcOrd="0" destOrd="0" presId="urn:microsoft.com/office/officeart/2005/8/layout/arrow2"/>
    <dgm:cxn modelId="{6738F6EE-BC14-4332-A32E-2927D5FD3EA3}" type="presParOf" srcId="{C0A6878D-5CD8-4EB8-B359-679256767C4D}" destId="{7DFEBBEC-7255-4C8A-93D9-C1183E4924B2}" srcOrd="1" destOrd="0" presId="urn:microsoft.com/office/officeart/2005/8/layout/arrow2"/>
    <dgm:cxn modelId="{BC672B55-2C80-4560-9118-543692737FDD}" type="presParOf" srcId="{C0A6878D-5CD8-4EB8-B359-679256767C4D}" destId="{EDFDAD85-90B7-462D-AD11-0F0AE0049C11}" srcOrd="2" destOrd="0" presId="urn:microsoft.com/office/officeart/2005/8/layout/arrow2"/>
    <dgm:cxn modelId="{1740721E-85C2-4C88-ADAF-DADC1C1BD1FD}" type="presParOf" srcId="{C0A6878D-5CD8-4EB8-B359-679256767C4D}" destId="{AAAC0008-C3A5-4F1C-BB30-BCC242E70BB2}" srcOrd="3" destOrd="0" presId="urn:microsoft.com/office/officeart/2005/8/layout/arrow2"/>
    <dgm:cxn modelId="{B723F009-8C80-41C4-9782-16AB47D2DCBF}" type="presParOf" srcId="{C0A6878D-5CD8-4EB8-B359-679256767C4D}" destId="{2E2E4406-2034-4E08-9791-8CB32748E192}" srcOrd="4" destOrd="0" presId="urn:microsoft.com/office/officeart/2005/8/layout/arrow2"/>
    <dgm:cxn modelId="{E909FAFA-4B9C-417C-875E-1727616994DD}" type="presParOf" srcId="{C0A6878D-5CD8-4EB8-B359-679256767C4D}" destId="{44F8441D-C31D-44BD-98CF-937479511E52}" srcOrd="5" destOrd="0" presId="urn:microsoft.com/office/officeart/2005/8/layout/arrow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DC2C07B-BD3B-49AC-A996-8B1667428F70}" type="doc">
      <dgm:prSet loTypeId="urn:microsoft.com/office/officeart/2008/layout/PictureAccentList" loCatId="list" qsTypeId="urn:microsoft.com/office/officeart/2005/8/quickstyle/simple1" qsCatId="simple" csTypeId="urn:microsoft.com/office/officeart/2005/8/colors/accent2_3" csCatId="accent2" phldr="1"/>
      <dgm:spPr/>
      <dgm:t>
        <a:bodyPr/>
        <a:lstStyle/>
        <a:p>
          <a:endParaRPr lang="en-US"/>
        </a:p>
      </dgm:t>
    </dgm:pt>
    <dgm:pt modelId="{3C04053F-9F4A-4C55-BDFE-C9A92D3EAA44}">
      <dgm:prSet phldrT="[Text]" custT="1"/>
      <dgm:spPr/>
      <dgm:t>
        <a:bodyPr/>
        <a:lstStyle/>
        <a:p>
          <a:r>
            <a:rPr lang="en-US" sz="1800" dirty="0" smtClean="0">
              <a:latin typeface="Arial" pitchFamily="34" charset="0"/>
              <a:cs typeface="Arial" pitchFamily="34" charset="0"/>
            </a:rPr>
            <a:t>What we learned: the big issues</a:t>
          </a:r>
          <a:endParaRPr lang="en-US" sz="1800" dirty="0">
            <a:latin typeface="Arial" pitchFamily="34" charset="0"/>
            <a:cs typeface="Arial" pitchFamily="34" charset="0"/>
          </a:endParaRPr>
        </a:p>
      </dgm:t>
    </dgm:pt>
    <dgm:pt modelId="{7CAE3015-52EE-420A-9DBF-33DE3AC258AD}" type="parTrans" cxnId="{C75BC5BA-E92B-4F4F-8F22-EE79DE82711A}">
      <dgm:prSet/>
      <dgm:spPr/>
      <dgm:t>
        <a:bodyPr/>
        <a:lstStyle/>
        <a:p>
          <a:endParaRPr lang="en-US"/>
        </a:p>
      </dgm:t>
    </dgm:pt>
    <dgm:pt modelId="{EADC5E2A-F6A0-4893-9576-319CBF036242}" type="sibTrans" cxnId="{C75BC5BA-E92B-4F4F-8F22-EE79DE82711A}">
      <dgm:prSet/>
      <dgm:spPr/>
      <dgm:t>
        <a:bodyPr/>
        <a:lstStyle/>
        <a:p>
          <a:endParaRPr lang="en-US"/>
        </a:p>
      </dgm:t>
    </dgm:pt>
    <dgm:pt modelId="{58C33B84-2BD2-4419-90D3-21626E321EE0}">
      <dgm:prSet phldrT="[Text]"/>
      <dgm:spPr/>
      <dgm:t>
        <a:bodyPr/>
        <a:lstStyle/>
        <a:p>
          <a:r>
            <a:rPr lang="en-US" dirty="0" smtClean="0">
              <a:latin typeface="Arial" pitchFamily="34" charset="0"/>
              <a:cs typeface="Arial" pitchFamily="34" charset="0"/>
            </a:rPr>
            <a:t>Improving remote access to licensed resources is essential</a:t>
          </a:r>
          <a:endParaRPr lang="en-US" dirty="0">
            <a:latin typeface="Arial" pitchFamily="34" charset="0"/>
            <a:cs typeface="Arial" pitchFamily="34" charset="0"/>
          </a:endParaRPr>
        </a:p>
      </dgm:t>
    </dgm:pt>
    <dgm:pt modelId="{89CD54FA-0631-4058-BF48-FE53C4AF10CC}" type="parTrans" cxnId="{84B58CA8-38B0-4724-9188-3558C6E61344}">
      <dgm:prSet/>
      <dgm:spPr/>
      <dgm:t>
        <a:bodyPr/>
        <a:lstStyle/>
        <a:p>
          <a:endParaRPr lang="en-US"/>
        </a:p>
      </dgm:t>
    </dgm:pt>
    <dgm:pt modelId="{47BBD8B2-4C6A-4911-9A7F-71D79DC7CD84}" type="sibTrans" cxnId="{84B58CA8-38B0-4724-9188-3558C6E61344}">
      <dgm:prSet/>
      <dgm:spPr/>
      <dgm:t>
        <a:bodyPr/>
        <a:lstStyle/>
        <a:p>
          <a:endParaRPr lang="en-US"/>
        </a:p>
      </dgm:t>
    </dgm:pt>
    <dgm:pt modelId="{DD3F07B4-250B-4DDE-8FBE-695778C60B37}">
      <dgm:prSet phldrT="[Text]"/>
      <dgm:spPr/>
      <dgm:t>
        <a:bodyPr/>
        <a:lstStyle/>
        <a:p>
          <a:r>
            <a:rPr lang="en-US" dirty="0" smtClean="0">
              <a:latin typeface="Arial" pitchFamily="34" charset="0"/>
              <a:cs typeface="Arial" pitchFamily="34" charset="0"/>
            </a:rPr>
            <a:t>Internal communication – up, down, and sideways – is a major concern (“we are too compartmentalized”)</a:t>
          </a:r>
          <a:endParaRPr lang="en-US" dirty="0">
            <a:latin typeface="Arial" pitchFamily="34" charset="0"/>
            <a:cs typeface="Arial" pitchFamily="34" charset="0"/>
          </a:endParaRPr>
        </a:p>
      </dgm:t>
    </dgm:pt>
    <dgm:pt modelId="{A0D63440-0260-4250-B562-EB3D34317BFA}" type="parTrans" cxnId="{761CE175-340B-4CCF-8096-FCC16F8E59CD}">
      <dgm:prSet/>
      <dgm:spPr/>
      <dgm:t>
        <a:bodyPr/>
        <a:lstStyle/>
        <a:p>
          <a:endParaRPr lang="en-US"/>
        </a:p>
      </dgm:t>
    </dgm:pt>
    <dgm:pt modelId="{897CC191-4592-491C-B521-AFE8AA0682D7}" type="sibTrans" cxnId="{761CE175-340B-4CCF-8096-FCC16F8E59CD}">
      <dgm:prSet/>
      <dgm:spPr/>
      <dgm:t>
        <a:bodyPr/>
        <a:lstStyle/>
        <a:p>
          <a:endParaRPr lang="en-US"/>
        </a:p>
      </dgm:t>
    </dgm:pt>
    <dgm:pt modelId="{52014942-128F-4C05-BB5D-CDD96682C22E}">
      <dgm:prSet/>
      <dgm:spPr/>
      <dgm:t>
        <a:bodyPr/>
        <a:lstStyle/>
        <a:p>
          <a:r>
            <a:rPr lang="en-US" dirty="0" smtClean="0">
              <a:latin typeface="Arial" pitchFamily="34" charset="0"/>
              <a:cs typeface="Arial" pitchFamily="34" charset="0"/>
            </a:rPr>
            <a:t>Need more outreach and collaboration outside the library with campus partners</a:t>
          </a:r>
          <a:endParaRPr lang="en-US" dirty="0">
            <a:latin typeface="Arial" pitchFamily="34" charset="0"/>
            <a:cs typeface="Arial" pitchFamily="34" charset="0"/>
          </a:endParaRPr>
        </a:p>
      </dgm:t>
    </dgm:pt>
    <dgm:pt modelId="{C8989FA1-DBE5-49BD-8061-A9BD29681E41}" type="parTrans" cxnId="{D9E89F3B-2E5F-44B7-A028-092F04028B31}">
      <dgm:prSet/>
      <dgm:spPr/>
      <dgm:t>
        <a:bodyPr/>
        <a:lstStyle/>
        <a:p>
          <a:endParaRPr lang="en-US"/>
        </a:p>
      </dgm:t>
    </dgm:pt>
    <dgm:pt modelId="{48C9FC58-EED6-4C77-B5CE-B946BE9EDF23}" type="sibTrans" cxnId="{D9E89F3B-2E5F-44B7-A028-092F04028B31}">
      <dgm:prSet/>
      <dgm:spPr/>
      <dgm:t>
        <a:bodyPr/>
        <a:lstStyle/>
        <a:p>
          <a:endParaRPr lang="en-US"/>
        </a:p>
      </dgm:t>
    </dgm:pt>
    <dgm:pt modelId="{47E222B2-EDA1-45BA-B2C8-EC2E305239D6}">
      <dgm:prSet/>
      <dgm:spPr/>
      <dgm:t>
        <a:bodyPr/>
        <a:lstStyle/>
        <a:p>
          <a:r>
            <a:rPr lang="en-US" dirty="0" smtClean="0">
              <a:latin typeface="Arial" pitchFamily="34" charset="0"/>
              <a:cs typeface="Arial" pitchFamily="34" charset="0"/>
            </a:rPr>
            <a:t>“Light under a bushel” -  need more marketing and promotion at individual and organizational levels</a:t>
          </a:r>
          <a:endParaRPr lang="en-US" dirty="0">
            <a:latin typeface="Arial" pitchFamily="34" charset="0"/>
            <a:cs typeface="Arial" pitchFamily="34" charset="0"/>
          </a:endParaRPr>
        </a:p>
      </dgm:t>
    </dgm:pt>
    <dgm:pt modelId="{8E4971BB-98BA-42D0-BE33-610112744302}" type="parTrans" cxnId="{BAC1A664-1684-45D9-A478-D375A9F4929E}">
      <dgm:prSet/>
      <dgm:spPr/>
      <dgm:t>
        <a:bodyPr/>
        <a:lstStyle/>
        <a:p>
          <a:endParaRPr lang="en-US"/>
        </a:p>
      </dgm:t>
    </dgm:pt>
    <dgm:pt modelId="{6BED7E71-6F1C-4E24-A779-EE6F76FE805C}" type="sibTrans" cxnId="{BAC1A664-1684-45D9-A478-D375A9F4929E}">
      <dgm:prSet/>
      <dgm:spPr/>
      <dgm:t>
        <a:bodyPr/>
        <a:lstStyle/>
        <a:p>
          <a:endParaRPr lang="en-US"/>
        </a:p>
      </dgm:t>
    </dgm:pt>
    <dgm:pt modelId="{599EF983-1333-4C2D-AA57-05204F389923}">
      <dgm:prSet/>
      <dgm:spPr/>
      <dgm:t>
        <a:bodyPr/>
        <a:lstStyle/>
        <a:p>
          <a:r>
            <a:rPr lang="en-US" dirty="0" smtClean="0">
              <a:latin typeface="Arial" pitchFamily="34" charset="0"/>
              <a:cs typeface="Arial" pitchFamily="34" charset="0"/>
            </a:rPr>
            <a:t>Staff training and cross-training – technology skills, communications skills, outreach skills</a:t>
          </a:r>
          <a:endParaRPr lang="en-US" dirty="0">
            <a:latin typeface="Arial" pitchFamily="34" charset="0"/>
            <a:cs typeface="Arial" pitchFamily="34" charset="0"/>
          </a:endParaRPr>
        </a:p>
      </dgm:t>
    </dgm:pt>
    <dgm:pt modelId="{60C64626-BBF0-4187-9F3B-A729999A04E8}" type="parTrans" cxnId="{28D027F7-7627-4612-9D1A-78492353CDE8}">
      <dgm:prSet/>
      <dgm:spPr/>
      <dgm:t>
        <a:bodyPr/>
        <a:lstStyle/>
        <a:p>
          <a:endParaRPr lang="en-US"/>
        </a:p>
      </dgm:t>
    </dgm:pt>
    <dgm:pt modelId="{61B19C0D-676B-4DEA-9A58-2BF4C6D3AC4B}" type="sibTrans" cxnId="{28D027F7-7627-4612-9D1A-78492353CDE8}">
      <dgm:prSet/>
      <dgm:spPr/>
      <dgm:t>
        <a:bodyPr/>
        <a:lstStyle/>
        <a:p>
          <a:endParaRPr lang="en-US"/>
        </a:p>
      </dgm:t>
    </dgm:pt>
    <dgm:pt modelId="{D457319E-4801-44BB-9EB8-3DE6338EA7B7}">
      <dgm:prSet/>
      <dgm:spPr/>
      <dgm:t>
        <a:bodyPr/>
        <a:lstStyle/>
        <a:p>
          <a:r>
            <a:rPr lang="en-US" dirty="0" smtClean="0">
              <a:latin typeface="Arial" pitchFamily="34" charset="0"/>
              <a:cs typeface="Arial" pitchFamily="34" charset="0"/>
            </a:rPr>
            <a:t>Need to improve ULS web site</a:t>
          </a:r>
          <a:endParaRPr lang="en-US" dirty="0">
            <a:latin typeface="Arial" pitchFamily="34" charset="0"/>
            <a:cs typeface="Arial" pitchFamily="34" charset="0"/>
          </a:endParaRPr>
        </a:p>
      </dgm:t>
    </dgm:pt>
    <dgm:pt modelId="{5AD37F35-1A8A-4E3A-8326-A946B9688020}" type="parTrans" cxnId="{DE5A6152-413A-43DD-B4F9-642BF128C160}">
      <dgm:prSet/>
      <dgm:spPr/>
      <dgm:t>
        <a:bodyPr/>
        <a:lstStyle/>
        <a:p>
          <a:endParaRPr lang="en-US"/>
        </a:p>
      </dgm:t>
    </dgm:pt>
    <dgm:pt modelId="{2FFCEF78-75E6-4B6F-BFA7-FC407381C9C2}" type="sibTrans" cxnId="{DE5A6152-413A-43DD-B4F9-642BF128C160}">
      <dgm:prSet/>
      <dgm:spPr/>
      <dgm:t>
        <a:bodyPr/>
        <a:lstStyle/>
        <a:p>
          <a:endParaRPr lang="en-US"/>
        </a:p>
      </dgm:t>
    </dgm:pt>
    <dgm:pt modelId="{AC290AAC-0B36-41A1-BB36-4EA132293476}">
      <dgm:prSet/>
      <dgm:spPr/>
      <dgm:t>
        <a:bodyPr/>
        <a:lstStyle/>
        <a:p>
          <a:r>
            <a:rPr lang="en-US" dirty="0" smtClean="0">
              <a:latin typeface="Arial" pitchFamily="34" charset="0"/>
              <a:cs typeface="Arial" pitchFamily="34" charset="0"/>
            </a:rPr>
            <a:t>Considerable interest in mobile and social media</a:t>
          </a:r>
          <a:endParaRPr lang="en-US" dirty="0">
            <a:latin typeface="Arial" pitchFamily="34" charset="0"/>
            <a:cs typeface="Arial" pitchFamily="34" charset="0"/>
          </a:endParaRPr>
        </a:p>
      </dgm:t>
    </dgm:pt>
    <dgm:pt modelId="{EF177F20-DAFE-437B-B9CA-84923E8E5228}" type="parTrans" cxnId="{D566E1A8-E378-4B9F-9E6E-2E803BE6E91E}">
      <dgm:prSet/>
      <dgm:spPr/>
      <dgm:t>
        <a:bodyPr/>
        <a:lstStyle/>
        <a:p>
          <a:endParaRPr lang="en-US"/>
        </a:p>
      </dgm:t>
    </dgm:pt>
    <dgm:pt modelId="{701B71FB-020C-4448-B6F9-C75730242634}" type="sibTrans" cxnId="{D566E1A8-E378-4B9F-9E6E-2E803BE6E91E}">
      <dgm:prSet/>
      <dgm:spPr/>
      <dgm:t>
        <a:bodyPr/>
        <a:lstStyle/>
        <a:p>
          <a:endParaRPr lang="en-US"/>
        </a:p>
      </dgm:t>
    </dgm:pt>
    <dgm:pt modelId="{853FFFA1-D743-4B6F-A75B-85EC4EC89313}">
      <dgm:prSet/>
      <dgm:spPr/>
      <dgm:t>
        <a:bodyPr/>
        <a:lstStyle/>
        <a:p>
          <a:r>
            <a:rPr lang="en-US" dirty="0" smtClean="0">
              <a:latin typeface="Arial" pitchFamily="34" charset="0"/>
              <a:cs typeface="Arial" pitchFamily="34" charset="0"/>
            </a:rPr>
            <a:t>Next organizational review – ULS digital library</a:t>
          </a:r>
          <a:endParaRPr lang="en-US" dirty="0">
            <a:latin typeface="Arial" pitchFamily="34" charset="0"/>
            <a:cs typeface="Arial" pitchFamily="34" charset="0"/>
          </a:endParaRPr>
        </a:p>
      </dgm:t>
    </dgm:pt>
    <dgm:pt modelId="{3F35362D-3041-49EF-B1D5-8D2E682581E2}" type="parTrans" cxnId="{A05FF387-EB2E-4DE1-8667-FBD37C0F19B1}">
      <dgm:prSet/>
      <dgm:spPr/>
      <dgm:t>
        <a:bodyPr/>
        <a:lstStyle/>
        <a:p>
          <a:endParaRPr lang="en-US"/>
        </a:p>
      </dgm:t>
    </dgm:pt>
    <dgm:pt modelId="{00AF430B-2B73-4800-8804-13FECF088E2F}" type="sibTrans" cxnId="{A05FF387-EB2E-4DE1-8667-FBD37C0F19B1}">
      <dgm:prSet/>
      <dgm:spPr/>
      <dgm:t>
        <a:bodyPr/>
        <a:lstStyle/>
        <a:p>
          <a:endParaRPr lang="en-US"/>
        </a:p>
      </dgm:t>
    </dgm:pt>
    <dgm:pt modelId="{DEB319F8-8545-4AA1-B6EA-E35A1706EF1D}" type="pres">
      <dgm:prSet presAssocID="{EDC2C07B-BD3B-49AC-A996-8B1667428F70}" presName="layout" presStyleCnt="0">
        <dgm:presLayoutVars>
          <dgm:chMax/>
          <dgm:chPref/>
          <dgm:dir/>
          <dgm:animOne val="branch"/>
          <dgm:animLvl val="lvl"/>
          <dgm:resizeHandles/>
        </dgm:presLayoutVars>
      </dgm:prSet>
      <dgm:spPr/>
      <dgm:t>
        <a:bodyPr/>
        <a:lstStyle/>
        <a:p>
          <a:endParaRPr lang="en-US"/>
        </a:p>
      </dgm:t>
    </dgm:pt>
    <dgm:pt modelId="{31C303B6-2493-4FFE-8DE7-B01504BB467B}" type="pres">
      <dgm:prSet presAssocID="{3C04053F-9F4A-4C55-BDFE-C9A92D3EAA44}" presName="root" presStyleCnt="0">
        <dgm:presLayoutVars>
          <dgm:chMax/>
          <dgm:chPref val="4"/>
        </dgm:presLayoutVars>
      </dgm:prSet>
      <dgm:spPr/>
    </dgm:pt>
    <dgm:pt modelId="{C4A3F8DA-6A10-424D-B111-45FC8280DF63}" type="pres">
      <dgm:prSet presAssocID="{3C04053F-9F4A-4C55-BDFE-C9A92D3EAA44}" presName="rootComposite" presStyleCnt="0">
        <dgm:presLayoutVars/>
      </dgm:prSet>
      <dgm:spPr/>
    </dgm:pt>
    <dgm:pt modelId="{C3713E90-6055-46B9-879E-616E1B2DF461}" type="pres">
      <dgm:prSet presAssocID="{3C04053F-9F4A-4C55-BDFE-C9A92D3EAA44}" presName="rootText" presStyleLbl="node0" presStyleIdx="0" presStyleCnt="1" custScaleX="170405" custScaleY="72468">
        <dgm:presLayoutVars>
          <dgm:chMax/>
          <dgm:chPref val="4"/>
        </dgm:presLayoutVars>
      </dgm:prSet>
      <dgm:spPr/>
      <dgm:t>
        <a:bodyPr/>
        <a:lstStyle/>
        <a:p>
          <a:endParaRPr lang="en-US"/>
        </a:p>
      </dgm:t>
    </dgm:pt>
    <dgm:pt modelId="{AF3B84AD-1361-4109-8CBD-381DDADEF62C}" type="pres">
      <dgm:prSet presAssocID="{3C04053F-9F4A-4C55-BDFE-C9A92D3EAA44}" presName="childShape" presStyleCnt="0">
        <dgm:presLayoutVars>
          <dgm:chMax val="0"/>
          <dgm:chPref val="0"/>
        </dgm:presLayoutVars>
      </dgm:prSet>
      <dgm:spPr/>
    </dgm:pt>
    <dgm:pt modelId="{3013E763-4459-49FB-8037-D85F76CD2513}" type="pres">
      <dgm:prSet presAssocID="{58C33B84-2BD2-4419-90D3-21626E321EE0}" presName="childComposite" presStyleCnt="0">
        <dgm:presLayoutVars>
          <dgm:chMax val="0"/>
          <dgm:chPref val="0"/>
        </dgm:presLayoutVars>
      </dgm:prSet>
      <dgm:spPr/>
    </dgm:pt>
    <dgm:pt modelId="{B128CFFB-46D2-47B8-8A88-8980DF1F72AC}" type="pres">
      <dgm:prSet presAssocID="{58C33B84-2BD2-4419-90D3-21626E321EE0}" presName="Image" presStyleLbl="node1" presStyleIdx="0" presStyleCnt="8" custLinFactNeighborY="-3000"/>
      <dgm:spPr>
        <a:blipFill>
          <a:blip xmlns:r="http://schemas.openxmlformats.org/officeDocument/2006/relationships" r:embed="rId1">
            <a:extLst>
              <a:ext uri="{28A0092B-C50C-407E-A947-70E740481C1C}">
                <a14:useLocalDpi xmlns:a14="http://schemas.microsoft.com/office/drawing/2010/main" val="0"/>
              </a:ext>
            </a:extLst>
          </a:blip>
          <a:srcRect/>
          <a:stretch>
            <a:fillRect l="-114000" r="-114000"/>
          </a:stretch>
        </a:blipFill>
      </dgm:spPr>
      <dgm:t>
        <a:bodyPr/>
        <a:lstStyle/>
        <a:p>
          <a:endParaRPr lang="en-US"/>
        </a:p>
      </dgm:t>
    </dgm:pt>
    <dgm:pt modelId="{FF57FF16-D39B-417D-BE99-39FA2A17150F}" type="pres">
      <dgm:prSet presAssocID="{58C33B84-2BD2-4419-90D3-21626E321EE0}" presName="childText" presStyleLbl="lnNode1" presStyleIdx="0" presStyleCnt="8">
        <dgm:presLayoutVars>
          <dgm:chMax val="0"/>
          <dgm:chPref val="0"/>
          <dgm:bulletEnabled val="1"/>
        </dgm:presLayoutVars>
      </dgm:prSet>
      <dgm:spPr/>
      <dgm:t>
        <a:bodyPr/>
        <a:lstStyle/>
        <a:p>
          <a:endParaRPr lang="en-US"/>
        </a:p>
      </dgm:t>
    </dgm:pt>
    <dgm:pt modelId="{36130587-7E5B-4082-8CF6-508364AE9F32}" type="pres">
      <dgm:prSet presAssocID="{DD3F07B4-250B-4DDE-8FBE-695778C60B37}" presName="childComposite" presStyleCnt="0">
        <dgm:presLayoutVars>
          <dgm:chMax val="0"/>
          <dgm:chPref val="0"/>
        </dgm:presLayoutVars>
      </dgm:prSet>
      <dgm:spPr/>
    </dgm:pt>
    <dgm:pt modelId="{3CEFE4B6-E76D-4636-9316-2AEB5D900C04}" type="pres">
      <dgm:prSet presAssocID="{DD3F07B4-250B-4DDE-8FBE-695778C60B37}" presName="Image" presStyleLbl="node1" presStyleIdx="1" presStyleCnt="8"/>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l="-17000" r="-17000"/>
          </a:stretch>
        </a:blipFill>
      </dgm:spPr>
    </dgm:pt>
    <dgm:pt modelId="{1849DB7A-E080-483B-9EAB-B779C9000706}" type="pres">
      <dgm:prSet presAssocID="{DD3F07B4-250B-4DDE-8FBE-695778C60B37}" presName="childText" presStyleLbl="lnNode1" presStyleIdx="1" presStyleCnt="8">
        <dgm:presLayoutVars>
          <dgm:chMax val="0"/>
          <dgm:chPref val="0"/>
          <dgm:bulletEnabled val="1"/>
        </dgm:presLayoutVars>
      </dgm:prSet>
      <dgm:spPr/>
      <dgm:t>
        <a:bodyPr/>
        <a:lstStyle/>
        <a:p>
          <a:endParaRPr lang="en-US"/>
        </a:p>
      </dgm:t>
    </dgm:pt>
    <dgm:pt modelId="{6D07FD95-3AEC-45E5-9631-2E5261366BBD}" type="pres">
      <dgm:prSet presAssocID="{52014942-128F-4C05-BB5D-CDD96682C22E}" presName="childComposite" presStyleCnt="0">
        <dgm:presLayoutVars>
          <dgm:chMax val="0"/>
          <dgm:chPref val="0"/>
        </dgm:presLayoutVars>
      </dgm:prSet>
      <dgm:spPr/>
    </dgm:pt>
    <dgm:pt modelId="{F7438B59-6B71-408E-BBD3-964F05D58427}" type="pres">
      <dgm:prSet presAssocID="{52014942-128F-4C05-BB5D-CDD96682C22E}" presName="Image" presStyleLbl="node1" presStyleIdx="2" presStyleCnt="8"/>
      <dgm:spPr>
        <a:blipFill>
          <a:blip xmlns:r="http://schemas.openxmlformats.org/officeDocument/2006/relationships" r:embed="rId3">
            <a:extLst>
              <a:ext uri="{28A0092B-C50C-407E-A947-70E740481C1C}">
                <a14:useLocalDpi xmlns:a14="http://schemas.microsoft.com/office/drawing/2010/main" val="0"/>
              </a:ext>
            </a:extLst>
          </a:blip>
          <a:srcRect/>
          <a:stretch>
            <a:fillRect l="-6000" r="-6000"/>
          </a:stretch>
        </a:blipFill>
      </dgm:spPr>
      <dgm:t>
        <a:bodyPr/>
        <a:lstStyle/>
        <a:p>
          <a:endParaRPr lang="en-US"/>
        </a:p>
      </dgm:t>
    </dgm:pt>
    <dgm:pt modelId="{FF3F0F1A-0486-4167-A5EE-31C08073A7DD}" type="pres">
      <dgm:prSet presAssocID="{52014942-128F-4C05-BB5D-CDD96682C22E}" presName="childText" presStyleLbl="lnNode1" presStyleIdx="2" presStyleCnt="8">
        <dgm:presLayoutVars>
          <dgm:chMax val="0"/>
          <dgm:chPref val="0"/>
          <dgm:bulletEnabled val="1"/>
        </dgm:presLayoutVars>
      </dgm:prSet>
      <dgm:spPr/>
      <dgm:t>
        <a:bodyPr/>
        <a:lstStyle/>
        <a:p>
          <a:endParaRPr lang="en-US"/>
        </a:p>
      </dgm:t>
    </dgm:pt>
    <dgm:pt modelId="{612F9D6C-2541-40DE-B993-DEF59046E323}" type="pres">
      <dgm:prSet presAssocID="{47E222B2-EDA1-45BA-B2C8-EC2E305239D6}" presName="childComposite" presStyleCnt="0">
        <dgm:presLayoutVars>
          <dgm:chMax val="0"/>
          <dgm:chPref val="0"/>
        </dgm:presLayoutVars>
      </dgm:prSet>
      <dgm:spPr/>
    </dgm:pt>
    <dgm:pt modelId="{F2FBC55B-DB12-4FE2-A0D7-C8929AEB69EA}" type="pres">
      <dgm:prSet presAssocID="{47E222B2-EDA1-45BA-B2C8-EC2E305239D6}" presName="Image" presStyleLbl="node1" presStyleIdx="3" presStyleCnt="8" custScaleX="99767" custScaleY="99767" custLinFactNeighborX="-1497" custLinFactNeighborY="3019"/>
      <dgm:spPr>
        <a:blipFill>
          <a:blip xmlns:r="http://schemas.openxmlformats.org/officeDocument/2006/relationships" r:embed="rId4">
            <a:extLst>
              <a:ext uri="{28A0092B-C50C-407E-A947-70E740481C1C}">
                <a14:useLocalDpi xmlns:a14="http://schemas.microsoft.com/office/drawing/2010/main" val="0"/>
              </a:ext>
            </a:extLst>
          </a:blip>
          <a:srcRect/>
          <a:stretch>
            <a:fillRect t="-3000" b="-3000"/>
          </a:stretch>
        </a:blipFill>
      </dgm:spPr>
      <dgm:t>
        <a:bodyPr/>
        <a:lstStyle/>
        <a:p>
          <a:endParaRPr lang="en-US"/>
        </a:p>
      </dgm:t>
    </dgm:pt>
    <dgm:pt modelId="{6BD0C6EA-9BCD-4818-8AA4-EF0D3FD8B08B}" type="pres">
      <dgm:prSet presAssocID="{47E222B2-EDA1-45BA-B2C8-EC2E305239D6}" presName="childText" presStyleLbl="lnNode1" presStyleIdx="3" presStyleCnt="8">
        <dgm:presLayoutVars>
          <dgm:chMax val="0"/>
          <dgm:chPref val="0"/>
          <dgm:bulletEnabled val="1"/>
        </dgm:presLayoutVars>
      </dgm:prSet>
      <dgm:spPr/>
      <dgm:t>
        <a:bodyPr/>
        <a:lstStyle/>
        <a:p>
          <a:endParaRPr lang="en-US"/>
        </a:p>
      </dgm:t>
    </dgm:pt>
    <dgm:pt modelId="{5E5447F8-262F-4BFD-8CCF-48255895E32E}" type="pres">
      <dgm:prSet presAssocID="{599EF983-1333-4C2D-AA57-05204F389923}" presName="childComposite" presStyleCnt="0">
        <dgm:presLayoutVars>
          <dgm:chMax val="0"/>
          <dgm:chPref val="0"/>
        </dgm:presLayoutVars>
      </dgm:prSet>
      <dgm:spPr/>
    </dgm:pt>
    <dgm:pt modelId="{D1E85846-B471-4C18-BFD6-6520B00B2222}" type="pres">
      <dgm:prSet presAssocID="{599EF983-1333-4C2D-AA57-05204F389923}" presName="Image" presStyleLbl="node1" presStyleIdx="4" presStyleCnt="8"/>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l="-17000" r="-17000"/>
          </a:stretch>
        </a:blipFill>
      </dgm:spPr>
    </dgm:pt>
    <dgm:pt modelId="{DFD77CE6-5071-467D-A4AD-42671D598731}" type="pres">
      <dgm:prSet presAssocID="{599EF983-1333-4C2D-AA57-05204F389923}" presName="childText" presStyleLbl="lnNode1" presStyleIdx="4" presStyleCnt="8">
        <dgm:presLayoutVars>
          <dgm:chMax val="0"/>
          <dgm:chPref val="0"/>
          <dgm:bulletEnabled val="1"/>
        </dgm:presLayoutVars>
      </dgm:prSet>
      <dgm:spPr/>
      <dgm:t>
        <a:bodyPr/>
        <a:lstStyle/>
        <a:p>
          <a:endParaRPr lang="en-US"/>
        </a:p>
      </dgm:t>
    </dgm:pt>
    <dgm:pt modelId="{5E21F0B5-A210-46BD-A9B7-743E98A16D03}" type="pres">
      <dgm:prSet presAssocID="{D457319E-4801-44BB-9EB8-3DE6338EA7B7}" presName="childComposite" presStyleCnt="0">
        <dgm:presLayoutVars>
          <dgm:chMax val="0"/>
          <dgm:chPref val="0"/>
        </dgm:presLayoutVars>
      </dgm:prSet>
      <dgm:spPr/>
    </dgm:pt>
    <dgm:pt modelId="{C5E7C6BE-B686-40F9-855E-6E858D71B2F4}" type="pres">
      <dgm:prSet presAssocID="{D457319E-4801-44BB-9EB8-3DE6338EA7B7}" presName="Image" presStyleLbl="node1" presStyleIdx="5" presStyleCnt="8"/>
      <dgm:spPr>
        <a:blipFill>
          <a:blip xmlns:r="http://schemas.openxmlformats.org/officeDocument/2006/relationships" r:embed="rId5">
            <a:extLst>
              <a:ext uri="{28A0092B-C50C-407E-A947-70E740481C1C}">
                <a14:useLocalDpi xmlns:a14="http://schemas.microsoft.com/office/drawing/2010/main" val="0"/>
              </a:ext>
            </a:extLst>
          </a:blip>
          <a:srcRect/>
          <a:stretch>
            <a:fillRect l="-8000" r="-8000"/>
          </a:stretch>
        </a:blipFill>
      </dgm:spPr>
    </dgm:pt>
    <dgm:pt modelId="{35960BA8-CBFD-4685-AD63-45C1FDCCB184}" type="pres">
      <dgm:prSet presAssocID="{D457319E-4801-44BB-9EB8-3DE6338EA7B7}" presName="childText" presStyleLbl="lnNode1" presStyleIdx="5" presStyleCnt="8" custLinFactNeighborX="1692" custLinFactNeighborY="458">
        <dgm:presLayoutVars>
          <dgm:chMax val="0"/>
          <dgm:chPref val="0"/>
          <dgm:bulletEnabled val="1"/>
        </dgm:presLayoutVars>
      </dgm:prSet>
      <dgm:spPr/>
      <dgm:t>
        <a:bodyPr/>
        <a:lstStyle/>
        <a:p>
          <a:endParaRPr lang="en-US"/>
        </a:p>
      </dgm:t>
    </dgm:pt>
    <dgm:pt modelId="{6008140E-884C-48F4-90D6-2AD52EE00CAD}" type="pres">
      <dgm:prSet presAssocID="{AC290AAC-0B36-41A1-BB36-4EA132293476}" presName="childComposite" presStyleCnt="0">
        <dgm:presLayoutVars>
          <dgm:chMax val="0"/>
          <dgm:chPref val="0"/>
        </dgm:presLayoutVars>
      </dgm:prSet>
      <dgm:spPr/>
    </dgm:pt>
    <dgm:pt modelId="{17154229-BF77-43BF-83F1-1EE72642A2B1}" type="pres">
      <dgm:prSet presAssocID="{AC290AAC-0B36-41A1-BB36-4EA132293476}" presName="Image" presStyleLbl="node1" presStyleIdx="6" presStyleCnt="8"/>
      <dgm:spPr>
        <a:blipFill>
          <a:blip xmlns:r="http://schemas.openxmlformats.org/officeDocument/2006/relationships" r:embed="rId6">
            <a:extLst>
              <a:ext uri="{28A0092B-C50C-407E-A947-70E740481C1C}">
                <a14:useLocalDpi xmlns:a14="http://schemas.microsoft.com/office/drawing/2010/main" val="0"/>
              </a:ext>
            </a:extLst>
          </a:blip>
          <a:srcRect/>
          <a:stretch>
            <a:fillRect/>
          </a:stretch>
        </a:blipFill>
      </dgm:spPr>
      <dgm:t>
        <a:bodyPr/>
        <a:lstStyle/>
        <a:p>
          <a:endParaRPr lang="en-US"/>
        </a:p>
      </dgm:t>
    </dgm:pt>
    <dgm:pt modelId="{3C7EA884-60C2-4492-B974-3B91002A0109}" type="pres">
      <dgm:prSet presAssocID="{AC290AAC-0B36-41A1-BB36-4EA132293476}" presName="childText" presStyleLbl="lnNode1" presStyleIdx="6" presStyleCnt="8">
        <dgm:presLayoutVars>
          <dgm:chMax val="0"/>
          <dgm:chPref val="0"/>
          <dgm:bulletEnabled val="1"/>
        </dgm:presLayoutVars>
      </dgm:prSet>
      <dgm:spPr/>
      <dgm:t>
        <a:bodyPr/>
        <a:lstStyle/>
        <a:p>
          <a:endParaRPr lang="en-US"/>
        </a:p>
      </dgm:t>
    </dgm:pt>
    <dgm:pt modelId="{F8F87273-71AF-4B48-9973-7F8338BC5F3A}" type="pres">
      <dgm:prSet presAssocID="{853FFFA1-D743-4B6F-A75B-85EC4EC89313}" presName="childComposite" presStyleCnt="0">
        <dgm:presLayoutVars>
          <dgm:chMax val="0"/>
          <dgm:chPref val="0"/>
        </dgm:presLayoutVars>
      </dgm:prSet>
      <dgm:spPr/>
    </dgm:pt>
    <dgm:pt modelId="{BA7BD68F-AA04-43EA-B7F1-74470CBC538B}" type="pres">
      <dgm:prSet presAssocID="{853FFFA1-D743-4B6F-A75B-85EC4EC89313}" presName="Image" presStyleLbl="node1" presStyleIdx="7" presStyleCnt="8"/>
      <dgm:spPr>
        <a:blipFill>
          <a:blip xmlns:r="http://schemas.openxmlformats.org/officeDocument/2006/relationships" r:embed="rId7" cstate="print">
            <a:extLst>
              <a:ext uri="{28A0092B-C50C-407E-A947-70E740481C1C}">
                <a14:useLocalDpi xmlns:a14="http://schemas.microsoft.com/office/drawing/2010/main" val="0"/>
              </a:ext>
            </a:extLst>
          </a:blip>
          <a:srcRect/>
          <a:stretch>
            <a:fillRect t="-13000" b="-13000"/>
          </a:stretch>
        </a:blipFill>
      </dgm:spPr>
    </dgm:pt>
    <dgm:pt modelId="{B90AB400-06E8-49C8-B5D8-E5D592697D8A}" type="pres">
      <dgm:prSet presAssocID="{853FFFA1-D743-4B6F-A75B-85EC4EC89313}" presName="childText" presStyleLbl="lnNode1" presStyleIdx="7" presStyleCnt="8">
        <dgm:presLayoutVars>
          <dgm:chMax val="0"/>
          <dgm:chPref val="0"/>
          <dgm:bulletEnabled val="1"/>
        </dgm:presLayoutVars>
      </dgm:prSet>
      <dgm:spPr/>
      <dgm:t>
        <a:bodyPr/>
        <a:lstStyle/>
        <a:p>
          <a:endParaRPr lang="en-US"/>
        </a:p>
      </dgm:t>
    </dgm:pt>
  </dgm:ptLst>
  <dgm:cxnLst>
    <dgm:cxn modelId="{BAC1A664-1684-45D9-A478-D375A9F4929E}" srcId="{3C04053F-9F4A-4C55-BDFE-C9A92D3EAA44}" destId="{47E222B2-EDA1-45BA-B2C8-EC2E305239D6}" srcOrd="3" destOrd="0" parTransId="{8E4971BB-98BA-42D0-BE33-610112744302}" sibTransId="{6BED7E71-6F1C-4E24-A779-EE6F76FE805C}"/>
    <dgm:cxn modelId="{DE5A6152-413A-43DD-B4F9-642BF128C160}" srcId="{3C04053F-9F4A-4C55-BDFE-C9A92D3EAA44}" destId="{D457319E-4801-44BB-9EB8-3DE6338EA7B7}" srcOrd="5" destOrd="0" parTransId="{5AD37F35-1A8A-4E3A-8326-A946B9688020}" sibTransId="{2FFCEF78-75E6-4B6F-BFA7-FC407381C9C2}"/>
    <dgm:cxn modelId="{389CA72D-3A9D-4954-9107-3A5B11314835}" type="presOf" srcId="{DD3F07B4-250B-4DDE-8FBE-695778C60B37}" destId="{1849DB7A-E080-483B-9EAB-B779C9000706}" srcOrd="0" destOrd="0" presId="urn:microsoft.com/office/officeart/2008/layout/PictureAccentList"/>
    <dgm:cxn modelId="{D9E89F3B-2E5F-44B7-A028-092F04028B31}" srcId="{3C04053F-9F4A-4C55-BDFE-C9A92D3EAA44}" destId="{52014942-128F-4C05-BB5D-CDD96682C22E}" srcOrd="2" destOrd="0" parTransId="{C8989FA1-DBE5-49BD-8061-A9BD29681E41}" sibTransId="{48C9FC58-EED6-4C77-B5CE-B946BE9EDF23}"/>
    <dgm:cxn modelId="{BB6C8560-B4C4-4F7A-9FD0-9AF0DC499C0F}" type="presOf" srcId="{AC290AAC-0B36-41A1-BB36-4EA132293476}" destId="{3C7EA884-60C2-4492-B974-3B91002A0109}" srcOrd="0" destOrd="0" presId="urn:microsoft.com/office/officeart/2008/layout/PictureAccentList"/>
    <dgm:cxn modelId="{D84576F1-F448-4C79-A82B-7327570ABC78}" type="presOf" srcId="{58C33B84-2BD2-4419-90D3-21626E321EE0}" destId="{FF57FF16-D39B-417D-BE99-39FA2A17150F}" srcOrd="0" destOrd="0" presId="urn:microsoft.com/office/officeart/2008/layout/PictureAccentList"/>
    <dgm:cxn modelId="{BF33BA1D-39D4-4810-AC7C-87571F746FAF}" type="presOf" srcId="{853FFFA1-D743-4B6F-A75B-85EC4EC89313}" destId="{B90AB400-06E8-49C8-B5D8-E5D592697D8A}" srcOrd="0" destOrd="0" presId="urn:microsoft.com/office/officeart/2008/layout/PictureAccentList"/>
    <dgm:cxn modelId="{7B7E23E9-FAC2-453B-8624-9AE926E93B3B}" type="presOf" srcId="{47E222B2-EDA1-45BA-B2C8-EC2E305239D6}" destId="{6BD0C6EA-9BCD-4818-8AA4-EF0D3FD8B08B}" srcOrd="0" destOrd="0" presId="urn:microsoft.com/office/officeart/2008/layout/PictureAccentList"/>
    <dgm:cxn modelId="{C75BC5BA-E92B-4F4F-8F22-EE79DE82711A}" srcId="{EDC2C07B-BD3B-49AC-A996-8B1667428F70}" destId="{3C04053F-9F4A-4C55-BDFE-C9A92D3EAA44}" srcOrd="0" destOrd="0" parTransId="{7CAE3015-52EE-420A-9DBF-33DE3AC258AD}" sibTransId="{EADC5E2A-F6A0-4893-9576-319CBF036242}"/>
    <dgm:cxn modelId="{4CCC675F-10FD-4721-82A3-D925CC6EA783}" type="presOf" srcId="{599EF983-1333-4C2D-AA57-05204F389923}" destId="{DFD77CE6-5071-467D-A4AD-42671D598731}" srcOrd="0" destOrd="0" presId="urn:microsoft.com/office/officeart/2008/layout/PictureAccentList"/>
    <dgm:cxn modelId="{89278E84-E625-4A5C-B324-B9516B8338CC}" type="presOf" srcId="{D457319E-4801-44BB-9EB8-3DE6338EA7B7}" destId="{35960BA8-CBFD-4685-AD63-45C1FDCCB184}" srcOrd="0" destOrd="0" presId="urn:microsoft.com/office/officeart/2008/layout/PictureAccentList"/>
    <dgm:cxn modelId="{32385037-EC34-4528-8E21-D2417E8429C8}" type="presOf" srcId="{EDC2C07B-BD3B-49AC-A996-8B1667428F70}" destId="{DEB319F8-8545-4AA1-B6EA-E35A1706EF1D}" srcOrd="0" destOrd="0" presId="urn:microsoft.com/office/officeart/2008/layout/PictureAccentList"/>
    <dgm:cxn modelId="{761CE175-340B-4CCF-8096-FCC16F8E59CD}" srcId="{3C04053F-9F4A-4C55-BDFE-C9A92D3EAA44}" destId="{DD3F07B4-250B-4DDE-8FBE-695778C60B37}" srcOrd="1" destOrd="0" parTransId="{A0D63440-0260-4250-B562-EB3D34317BFA}" sibTransId="{897CC191-4592-491C-B521-AFE8AA0682D7}"/>
    <dgm:cxn modelId="{28D027F7-7627-4612-9D1A-78492353CDE8}" srcId="{3C04053F-9F4A-4C55-BDFE-C9A92D3EAA44}" destId="{599EF983-1333-4C2D-AA57-05204F389923}" srcOrd="4" destOrd="0" parTransId="{60C64626-BBF0-4187-9F3B-A729999A04E8}" sibTransId="{61B19C0D-676B-4DEA-9A58-2BF4C6D3AC4B}"/>
    <dgm:cxn modelId="{84B58CA8-38B0-4724-9188-3558C6E61344}" srcId="{3C04053F-9F4A-4C55-BDFE-C9A92D3EAA44}" destId="{58C33B84-2BD2-4419-90D3-21626E321EE0}" srcOrd="0" destOrd="0" parTransId="{89CD54FA-0631-4058-BF48-FE53C4AF10CC}" sibTransId="{47BBD8B2-4C6A-4911-9A7F-71D79DC7CD84}"/>
    <dgm:cxn modelId="{EC893B20-D3B9-4ED9-8F3A-00B99192880A}" type="presOf" srcId="{3C04053F-9F4A-4C55-BDFE-C9A92D3EAA44}" destId="{C3713E90-6055-46B9-879E-616E1B2DF461}" srcOrd="0" destOrd="0" presId="urn:microsoft.com/office/officeart/2008/layout/PictureAccentList"/>
    <dgm:cxn modelId="{A05FF387-EB2E-4DE1-8667-FBD37C0F19B1}" srcId="{3C04053F-9F4A-4C55-BDFE-C9A92D3EAA44}" destId="{853FFFA1-D743-4B6F-A75B-85EC4EC89313}" srcOrd="7" destOrd="0" parTransId="{3F35362D-3041-49EF-B1D5-8D2E682581E2}" sibTransId="{00AF430B-2B73-4800-8804-13FECF088E2F}"/>
    <dgm:cxn modelId="{D8AACBE8-C0A9-4B7C-9551-F6620302E173}" type="presOf" srcId="{52014942-128F-4C05-BB5D-CDD96682C22E}" destId="{FF3F0F1A-0486-4167-A5EE-31C08073A7DD}" srcOrd="0" destOrd="0" presId="urn:microsoft.com/office/officeart/2008/layout/PictureAccentList"/>
    <dgm:cxn modelId="{D566E1A8-E378-4B9F-9E6E-2E803BE6E91E}" srcId="{3C04053F-9F4A-4C55-BDFE-C9A92D3EAA44}" destId="{AC290AAC-0B36-41A1-BB36-4EA132293476}" srcOrd="6" destOrd="0" parTransId="{EF177F20-DAFE-437B-B9CA-84923E8E5228}" sibTransId="{701B71FB-020C-4448-B6F9-C75730242634}"/>
    <dgm:cxn modelId="{141FCF36-EB1F-4CC8-A2FB-8D7370487066}" type="presParOf" srcId="{DEB319F8-8545-4AA1-B6EA-E35A1706EF1D}" destId="{31C303B6-2493-4FFE-8DE7-B01504BB467B}" srcOrd="0" destOrd="0" presId="urn:microsoft.com/office/officeart/2008/layout/PictureAccentList"/>
    <dgm:cxn modelId="{BD9BE647-83AF-4D03-97CE-26860D898525}" type="presParOf" srcId="{31C303B6-2493-4FFE-8DE7-B01504BB467B}" destId="{C4A3F8DA-6A10-424D-B111-45FC8280DF63}" srcOrd="0" destOrd="0" presId="urn:microsoft.com/office/officeart/2008/layout/PictureAccentList"/>
    <dgm:cxn modelId="{11BA6A7A-78B9-49A7-93ED-A39191542AF0}" type="presParOf" srcId="{C4A3F8DA-6A10-424D-B111-45FC8280DF63}" destId="{C3713E90-6055-46B9-879E-616E1B2DF461}" srcOrd="0" destOrd="0" presId="urn:microsoft.com/office/officeart/2008/layout/PictureAccentList"/>
    <dgm:cxn modelId="{8BF94707-2BBB-4600-BA62-ED05F5074832}" type="presParOf" srcId="{31C303B6-2493-4FFE-8DE7-B01504BB467B}" destId="{AF3B84AD-1361-4109-8CBD-381DDADEF62C}" srcOrd="1" destOrd="0" presId="urn:microsoft.com/office/officeart/2008/layout/PictureAccentList"/>
    <dgm:cxn modelId="{1B127005-8326-47B8-9F3C-9DB30CE4D395}" type="presParOf" srcId="{AF3B84AD-1361-4109-8CBD-381DDADEF62C}" destId="{3013E763-4459-49FB-8037-D85F76CD2513}" srcOrd="0" destOrd="0" presId="urn:microsoft.com/office/officeart/2008/layout/PictureAccentList"/>
    <dgm:cxn modelId="{2E34EBCF-90F7-451C-AF8C-2E544F262FC8}" type="presParOf" srcId="{3013E763-4459-49FB-8037-D85F76CD2513}" destId="{B128CFFB-46D2-47B8-8A88-8980DF1F72AC}" srcOrd="0" destOrd="0" presId="urn:microsoft.com/office/officeart/2008/layout/PictureAccentList"/>
    <dgm:cxn modelId="{FCCCE804-E736-41A4-BED0-5389CC1EA804}" type="presParOf" srcId="{3013E763-4459-49FB-8037-D85F76CD2513}" destId="{FF57FF16-D39B-417D-BE99-39FA2A17150F}" srcOrd="1" destOrd="0" presId="urn:microsoft.com/office/officeart/2008/layout/PictureAccentList"/>
    <dgm:cxn modelId="{8B1D1442-8C21-4B50-AD65-DAF48A5E2146}" type="presParOf" srcId="{AF3B84AD-1361-4109-8CBD-381DDADEF62C}" destId="{36130587-7E5B-4082-8CF6-508364AE9F32}" srcOrd="1" destOrd="0" presId="urn:microsoft.com/office/officeart/2008/layout/PictureAccentList"/>
    <dgm:cxn modelId="{75BD36F5-3B4A-40BD-862C-AE84680933CC}" type="presParOf" srcId="{36130587-7E5B-4082-8CF6-508364AE9F32}" destId="{3CEFE4B6-E76D-4636-9316-2AEB5D900C04}" srcOrd="0" destOrd="0" presId="urn:microsoft.com/office/officeart/2008/layout/PictureAccentList"/>
    <dgm:cxn modelId="{3C623EAC-49F5-46D7-A5B5-E5699D7D654E}" type="presParOf" srcId="{36130587-7E5B-4082-8CF6-508364AE9F32}" destId="{1849DB7A-E080-483B-9EAB-B779C9000706}" srcOrd="1" destOrd="0" presId="urn:microsoft.com/office/officeart/2008/layout/PictureAccentList"/>
    <dgm:cxn modelId="{08F67AE5-E809-4F2C-9EED-33DC83D6DB20}" type="presParOf" srcId="{AF3B84AD-1361-4109-8CBD-381DDADEF62C}" destId="{6D07FD95-3AEC-45E5-9631-2E5261366BBD}" srcOrd="2" destOrd="0" presId="urn:microsoft.com/office/officeart/2008/layout/PictureAccentList"/>
    <dgm:cxn modelId="{E15FF3FF-CE37-4991-9876-337066283745}" type="presParOf" srcId="{6D07FD95-3AEC-45E5-9631-2E5261366BBD}" destId="{F7438B59-6B71-408E-BBD3-964F05D58427}" srcOrd="0" destOrd="0" presId="urn:microsoft.com/office/officeart/2008/layout/PictureAccentList"/>
    <dgm:cxn modelId="{8AC86A17-D9B4-45A8-A858-503745684712}" type="presParOf" srcId="{6D07FD95-3AEC-45E5-9631-2E5261366BBD}" destId="{FF3F0F1A-0486-4167-A5EE-31C08073A7DD}" srcOrd="1" destOrd="0" presId="urn:microsoft.com/office/officeart/2008/layout/PictureAccentList"/>
    <dgm:cxn modelId="{73825C21-DA43-4D12-A366-84E220BAAFEB}" type="presParOf" srcId="{AF3B84AD-1361-4109-8CBD-381DDADEF62C}" destId="{612F9D6C-2541-40DE-B993-DEF59046E323}" srcOrd="3" destOrd="0" presId="urn:microsoft.com/office/officeart/2008/layout/PictureAccentList"/>
    <dgm:cxn modelId="{010B29F4-7324-4D46-A0DF-644ADB7ABC78}" type="presParOf" srcId="{612F9D6C-2541-40DE-B993-DEF59046E323}" destId="{F2FBC55B-DB12-4FE2-A0D7-C8929AEB69EA}" srcOrd="0" destOrd="0" presId="urn:microsoft.com/office/officeart/2008/layout/PictureAccentList"/>
    <dgm:cxn modelId="{03CEF1EC-3255-40B3-81A6-CA830D84D590}" type="presParOf" srcId="{612F9D6C-2541-40DE-B993-DEF59046E323}" destId="{6BD0C6EA-9BCD-4818-8AA4-EF0D3FD8B08B}" srcOrd="1" destOrd="0" presId="urn:microsoft.com/office/officeart/2008/layout/PictureAccentList"/>
    <dgm:cxn modelId="{37F4B429-EB89-4D48-8F7E-E090A34C19B4}" type="presParOf" srcId="{AF3B84AD-1361-4109-8CBD-381DDADEF62C}" destId="{5E5447F8-262F-4BFD-8CCF-48255895E32E}" srcOrd="4" destOrd="0" presId="urn:microsoft.com/office/officeart/2008/layout/PictureAccentList"/>
    <dgm:cxn modelId="{B2BE4F9F-420A-486E-A627-FC83ED885B93}" type="presParOf" srcId="{5E5447F8-262F-4BFD-8CCF-48255895E32E}" destId="{D1E85846-B471-4C18-BFD6-6520B00B2222}" srcOrd="0" destOrd="0" presId="urn:microsoft.com/office/officeart/2008/layout/PictureAccentList"/>
    <dgm:cxn modelId="{8F13C44E-613A-4B17-8120-B63E41BFB289}" type="presParOf" srcId="{5E5447F8-262F-4BFD-8CCF-48255895E32E}" destId="{DFD77CE6-5071-467D-A4AD-42671D598731}" srcOrd="1" destOrd="0" presId="urn:microsoft.com/office/officeart/2008/layout/PictureAccentList"/>
    <dgm:cxn modelId="{1BB87392-906B-4399-9270-FF7FBB37009F}" type="presParOf" srcId="{AF3B84AD-1361-4109-8CBD-381DDADEF62C}" destId="{5E21F0B5-A210-46BD-A9B7-743E98A16D03}" srcOrd="5" destOrd="0" presId="urn:microsoft.com/office/officeart/2008/layout/PictureAccentList"/>
    <dgm:cxn modelId="{CAB6E45A-1961-4BEA-AAA6-1497ADB3CAA9}" type="presParOf" srcId="{5E21F0B5-A210-46BD-A9B7-743E98A16D03}" destId="{C5E7C6BE-B686-40F9-855E-6E858D71B2F4}" srcOrd="0" destOrd="0" presId="urn:microsoft.com/office/officeart/2008/layout/PictureAccentList"/>
    <dgm:cxn modelId="{EA0E0FDD-77FB-418D-A0D5-7B1938290385}" type="presParOf" srcId="{5E21F0B5-A210-46BD-A9B7-743E98A16D03}" destId="{35960BA8-CBFD-4685-AD63-45C1FDCCB184}" srcOrd="1" destOrd="0" presId="urn:microsoft.com/office/officeart/2008/layout/PictureAccentList"/>
    <dgm:cxn modelId="{41E00447-1E82-4697-AEA9-88011DC87659}" type="presParOf" srcId="{AF3B84AD-1361-4109-8CBD-381DDADEF62C}" destId="{6008140E-884C-48F4-90D6-2AD52EE00CAD}" srcOrd="6" destOrd="0" presId="urn:microsoft.com/office/officeart/2008/layout/PictureAccentList"/>
    <dgm:cxn modelId="{79E50250-FC17-47B5-927B-18AFD2F32279}" type="presParOf" srcId="{6008140E-884C-48F4-90D6-2AD52EE00CAD}" destId="{17154229-BF77-43BF-83F1-1EE72642A2B1}" srcOrd="0" destOrd="0" presId="urn:microsoft.com/office/officeart/2008/layout/PictureAccentList"/>
    <dgm:cxn modelId="{7D2E7BDB-F85C-4604-A5B7-189ED5A7EEDC}" type="presParOf" srcId="{6008140E-884C-48F4-90D6-2AD52EE00CAD}" destId="{3C7EA884-60C2-4492-B974-3B91002A0109}" srcOrd="1" destOrd="0" presId="urn:microsoft.com/office/officeart/2008/layout/PictureAccentList"/>
    <dgm:cxn modelId="{818F3187-25FE-47D2-B06B-8C792ED44140}" type="presParOf" srcId="{AF3B84AD-1361-4109-8CBD-381DDADEF62C}" destId="{F8F87273-71AF-4B48-9973-7F8338BC5F3A}" srcOrd="7" destOrd="0" presId="urn:microsoft.com/office/officeart/2008/layout/PictureAccentList"/>
    <dgm:cxn modelId="{D7454A9E-0C58-4256-B191-2868675ADBE2}" type="presParOf" srcId="{F8F87273-71AF-4B48-9973-7F8338BC5F3A}" destId="{BA7BD68F-AA04-43EA-B7F1-74470CBC538B}" srcOrd="0" destOrd="0" presId="urn:microsoft.com/office/officeart/2008/layout/PictureAccentList"/>
    <dgm:cxn modelId="{FB74ECD9-B61C-4ADD-B096-4801E853C2FD}" type="presParOf" srcId="{F8F87273-71AF-4B48-9973-7F8338BC5F3A}" destId="{B90AB400-06E8-49C8-B5D8-E5D592697D8A}" srcOrd="1" destOrd="0" presId="urn:microsoft.com/office/officeart/2008/layout/PictureAccent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549B61D-B888-433A-856D-A24B3B203611}" type="doc">
      <dgm:prSet loTypeId="urn:microsoft.com/office/officeart/2005/8/layout/hList6" loCatId="list" qsTypeId="urn:microsoft.com/office/officeart/2005/8/quickstyle/3d2" qsCatId="3D" csTypeId="urn:microsoft.com/office/officeart/2005/8/colors/colorful3" csCatId="colorful" phldr="1"/>
      <dgm:spPr/>
      <dgm:t>
        <a:bodyPr/>
        <a:lstStyle/>
        <a:p>
          <a:endParaRPr lang="en-US"/>
        </a:p>
      </dgm:t>
    </dgm:pt>
    <dgm:pt modelId="{917243A3-EB4D-4ECA-BEA3-CFABD48E8857}">
      <dgm:prSet phldrT="[Text]" custT="1"/>
      <dgm:spPr/>
      <dgm:t>
        <a:bodyPr/>
        <a:lstStyle/>
        <a:p>
          <a:r>
            <a:rPr lang="en-US" sz="2000" dirty="0" smtClean="0"/>
            <a:t>Communicate</a:t>
          </a:r>
          <a:endParaRPr lang="en-US" sz="2000" dirty="0"/>
        </a:p>
      </dgm:t>
    </dgm:pt>
    <dgm:pt modelId="{64D218B1-4066-4620-A388-F6CA33C53BB8}" type="parTrans" cxnId="{6284E896-CB31-48DB-8DC8-7061A1916C22}">
      <dgm:prSet/>
      <dgm:spPr/>
      <dgm:t>
        <a:bodyPr/>
        <a:lstStyle/>
        <a:p>
          <a:endParaRPr lang="en-US"/>
        </a:p>
      </dgm:t>
    </dgm:pt>
    <dgm:pt modelId="{FA682912-6130-4F79-997C-4DF9D6563D09}" type="sibTrans" cxnId="{6284E896-CB31-48DB-8DC8-7061A1916C22}">
      <dgm:prSet/>
      <dgm:spPr/>
      <dgm:t>
        <a:bodyPr/>
        <a:lstStyle/>
        <a:p>
          <a:endParaRPr lang="en-US"/>
        </a:p>
      </dgm:t>
    </dgm:pt>
    <dgm:pt modelId="{20E02345-6A10-46C8-BC1A-DBBE83AB73A2}">
      <dgm:prSet phldrT="[Text]" custT="1"/>
      <dgm:spPr/>
      <dgm:t>
        <a:bodyPr/>
        <a:lstStyle/>
        <a:p>
          <a:r>
            <a:rPr lang="en-US" sz="2000" dirty="0" smtClean="0"/>
            <a:t>Participate</a:t>
          </a:r>
          <a:endParaRPr lang="en-US" sz="2000" dirty="0"/>
        </a:p>
      </dgm:t>
    </dgm:pt>
    <dgm:pt modelId="{A5F0C08A-F3DA-4971-A5C3-8DEE2F079F18}" type="parTrans" cxnId="{5E65C0BE-3556-4119-9EF6-9B6F400D8CA9}">
      <dgm:prSet/>
      <dgm:spPr/>
      <dgm:t>
        <a:bodyPr/>
        <a:lstStyle/>
        <a:p>
          <a:endParaRPr lang="en-US"/>
        </a:p>
      </dgm:t>
    </dgm:pt>
    <dgm:pt modelId="{42304F46-4811-4111-82C0-370A77B71A49}" type="sibTrans" cxnId="{5E65C0BE-3556-4119-9EF6-9B6F400D8CA9}">
      <dgm:prSet/>
      <dgm:spPr/>
      <dgm:t>
        <a:bodyPr/>
        <a:lstStyle/>
        <a:p>
          <a:endParaRPr lang="en-US"/>
        </a:p>
      </dgm:t>
    </dgm:pt>
    <dgm:pt modelId="{A276BB0B-BDB2-4634-A398-13C45E182538}">
      <dgm:prSet phldrT="[Text]" custT="1"/>
      <dgm:spPr/>
      <dgm:t>
        <a:bodyPr/>
        <a:lstStyle/>
        <a:p>
          <a:r>
            <a:rPr lang="en-US" sz="2000" dirty="0" smtClean="0"/>
            <a:t>Mobilize</a:t>
          </a:r>
          <a:endParaRPr lang="en-US" sz="2000" dirty="0"/>
        </a:p>
      </dgm:t>
    </dgm:pt>
    <dgm:pt modelId="{1740B9DC-9D38-41BD-B6F2-4750E2732A38}" type="parTrans" cxnId="{FE1ABCCD-28F9-4A5C-A075-4AA62EF1013D}">
      <dgm:prSet/>
      <dgm:spPr/>
      <dgm:t>
        <a:bodyPr/>
        <a:lstStyle/>
        <a:p>
          <a:endParaRPr lang="en-US"/>
        </a:p>
      </dgm:t>
    </dgm:pt>
    <dgm:pt modelId="{8756364E-34A1-4F55-ADB5-4C83177BB1DD}" type="sibTrans" cxnId="{FE1ABCCD-28F9-4A5C-A075-4AA62EF1013D}">
      <dgm:prSet/>
      <dgm:spPr/>
      <dgm:t>
        <a:bodyPr/>
        <a:lstStyle/>
        <a:p>
          <a:endParaRPr lang="en-US"/>
        </a:p>
      </dgm:t>
    </dgm:pt>
    <dgm:pt modelId="{AC12C729-D08A-4A11-8312-D092E5AF8729}">
      <dgm:prSet custT="1"/>
      <dgm:spPr/>
      <dgm:t>
        <a:bodyPr/>
        <a:lstStyle/>
        <a:p>
          <a:r>
            <a:rPr lang="en-US" sz="2000" dirty="0" smtClean="0"/>
            <a:t>Deliver</a:t>
          </a:r>
          <a:endParaRPr lang="en-US" sz="2000" dirty="0"/>
        </a:p>
      </dgm:t>
    </dgm:pt>
    <dgm:pt modelId="{4E1D98E9-971D-43C5-994A-6B8BC3A0DDA2}" type="parTrans" cxnId="{2FC59281-B772-479F-869F-314526B37025}">
      <dgm:prSet/>
      <dgm:spPr/>
      <dgm:t>
        <a:bodyPr/>
        <a:lstStyle/>
        <a:p>
          <a:endParaRPr lang="en-US"/>
        </a:p>
      </dgm:t>
    </dgm:pt>
    <dgm:pt modelId="{27F18A7B-FC24-480B-94C0-04306C71881F}" type="sibTrans" cxnId="{2FC59281-B772-479F-869F-314526B37025}">
      <dgm:prSet/>
      <dgm:spPr/>
      <dgm:t>
        <a:bodyPr/>
        <a:lstStyle/>
        <a:p>
          <a:endParaRPr lang="en-US"/>
        </a:p>
      </dgm:t>
    </dgm:pt>
    <dgm:pt modelId="{2484D0CE-132B-44CB-B3F4-5E9D789BFA4C}">
      <dgm:prSet custT="1"/>
      <dgm:spPr/>
      <dgm:t>
        <a:bodyPr/>
        <a:lstStyle/>
        <a:p>
          <a:r>
            <a:rPr lang="en-US" sz="2000" dirty="0" smtClean="0"/>
            <a:t>Shine</a:t>
          </a:r>
          <a:endParaRPr lang="en-US" sz="2000" dirty="0"/>
        </a:p>
      </dgm:t>
    </dgm:pt>
    <dgm:pt modelId="{FC13F43B-DA05-45B1-B789-0D6A753E6A00}" type="parTrans" cxnId="{25C10760-E4CC-4061-95DF-64225AFD6B9D}">
      <dgm:prSet/>
      <dgm:spPr/>
      <dgm:t>
        <a:bodyPr/>
        <a:lstStyle/>
        <a:p>
          <a:endParaRPr lang="en-US"/>
        </a:p>
      </dgm:t>
    </dgm:pt>
    <dgm:pt modelId="{08B85A5E-F363-421A-A0F2-231FA575AC8E}" type="sibTrans" cxnId="{25C10760-E4CC-4061-95DF-64225AFD6B9D}">
      <dgm:prSet/>
      <dgm:spPr/>
      <dgm:t>
        <a:bodyPr/>
        <a:lstStyle/>
        <a:p>
          <a:endParaRPr lang="en-US"/>
        </a:p>
      </dgm:t>
    </dgm:pt>
    <dgm:pt modelId="{83D31A3E-F440-4261-B91E-C82BB888082A}" type="pres">
      <dgm:prSet presAssocID="{A549B61D-B888-433A-856D-A24B3B203611}" presName="Name0" presStyleCnt="0">
        <dgm:presLayoutVars>
          <dgm:dir/>
          <dgm:resizeHandles val="exact"/>
        </dgm:presLayoutVars>
      </dgm:prSet>
      <dgm:spPr/>
      <dgm:t>
        <a:bodyPr/>
        <a:lstStyle/>
        <a:p>
          <a:endParaRPr lang="en-US"/>
        </a:p>
      </dgm:t>
    </dgm:pt>
    <dgm:pt modelId="{8F93D270-A002-41C0-BA61-A7D5681E4B9C}" type="pres">
      <dgm:prSet presAssocID="{917243A3-EB4D-4ECA-BEA3-CFABD48E8857}" presName="node" presStyleLbl="node1" presStyleIdx="0" presStyleCnt="5">
        <dgm:presLayoutVars>
          <dgm:bulletEnabled val="1"/>
        </dgm:presLayoutVars>
      </dgm:prSet>
      <dgm:spPr/>
      <dgm:t>
        <a:bodyPr/>
        <a:lstStyle/>
        <a:p>
          <a:endParaRPr lang="en-US"/>
        </a:p>
      </dgm:t>
    </dgm:pt>
    <dgm:pt modelId="{15CB2AEB-12AB-4816-B2E2-FEA100DA00D6}" type="pres">
      <dgm:prSet presAssocID="{FA682912-6130-4F79-997C-4DF9D6563D09}" presName="sibTrans" presStyleCnt="0"/>
      <dgm:spPr/>
    </dgm:pt>
    <dgm:pt modelId="{5FB7AB64-0A13-4932-A740-2AD843BBBA99}" type="pres">
      <dgm:prSet presAssocID="{20E02345-6A10-46C8-BC1A-DBBE83AB73A2}" presName="node" presStyleLbl="node1" presStyleIdx="1" presStyleCnt="5" custLinFactNeighborX="8943" custLinFactNeighborY="0">
        <dgm:presLayoutVars>
          <dgm:bulletEnabled val="1"/>
        </dgm:presLayoutVars>
      </dgm:prSet>
      <dgm:spPr/>
      <dgm:t>
        <a:bodyPr/>
        <a:lstStyle/>
        <a:p>
          <a:endParaRPr lang="en-US"/>
        </a:p>
      </dgm:t>
    </dgm:pt>
    <dgm:pt modelId="{1E4E1965-8D65-45A3-90B5-898F5C9A9C42}" type="pres">
      <dgm:prSet presAssocID="{42304F46-4811-4111-82C0-370A77B71A49}" presName="sibTrans" presStyleCnt="0"/>
      <dgm:spPr/>
    </dgm:pt>
    <dgm:pt modelId="{CA42041D-CBD2-4F61-A2F1-A347D069E2F5}" type="pres">
      <dgm:prSet presAssocID="{A276BB0B-BDB2-4634-A398-13C45E182538}" presName="node" presStyleLbl="node1" presStyleIdx="2" presStyleCnt="5">
        <dgm:presLayoutVars>
          <dgm:bulletEnabled val="1"/>
        </dgm:presLayoutVars>
      </dgm:prSet>
      <dgm:spPr/>
      <dgm:t>
        <a:bodyPr/>
        <a:lstStyle/>
        <a:p>
          <a:endParaRPr lang="en-US"/>
        </a:p>
      </dgm:t>
    </dgm:pt>
    <dgm:pt modelId="{B0AB347D-76BB-4235-BF16-FEF7658B3E0E}" type="pres">
      <dgm:prSet presAssocID="{8756364E-34A1-4F55-ADB5-4C83177BB1DD}" presName="sibTrans" presStyleCnt="0"/>
      <dgm:spPr/>
    </dgm:pt>
    <dgm:pt modelId="{C9622420-E7FC-460B-830B-24945E51D499}" type="pres">
      <dgm:prSet presAssocID="{AC12C729-D08A-4A11-8312-D092E5AF8729}" presName="node" presStyleLbl="node1" presStyleIdx="3" presStyleCnt="5">
        <dgm:presLayoutVars>
          <dgm:bulletEnabled val="1"/>
        </dgm:presLayoutVars>
      </dgm:prSet>
      <dgm:spPr/>
      <dgm:t>
        <a:bodyPr/>
        <a:lstStyle/>
        <a:p>
          <a:endParaRPr lang="en-US"/>
        </a:p>
      </dgm:t>
    </dgm:pt>
    <dgm:pt modelId="{336E96B1-C5C1-47D2-BA76-702D23CCD368}" type="pres">
      <dgm:prSet presAssocID="{27F18A7B-FC24-480B-94C0-04306C71881F}" presName="sibTrans" presStyleCnt="0"/>
      <dgm:spPr/>
    </dgm:pt>
    <dgm:pt modelId="{41CD387C-E444-4046-8EA9-D92C1223D949}" type="pres">
      <dgm:prSet presAssocID="{2484D0CE-132B-44CB-B3F4-5E9D789BFA4C}" presName="node" presStyleLbl="node1" presStyleIdx="4" presStyleCnt="5">
        <dgm:presLayoutVars>
          <dgm:bulletEnabled val="1"/>
        </dgm:presLayoutVars>
      </dgm:prSet>
      <dgm:spPr/>
      <dgm:t>
        <a:bodyPr/>
        <a:lstStyle/>
        <a:p>
          <a:endParaRPr lang="en-US"/>
        </a:p>
      </dgm:t>
    </dgm:pt>
  </dgm:ptLst>
  <dgm:cxnLst>
    <dgm:cxn modelId="{00F1882C-9CBD-478C-9D3A-D9CA9773BD38}" type="presOf" srcId="{A549B61D-B888-433A-856D-A24B3B203611}" destId="{83D31A3E-F440-4261-B91E-C82BB888082A}" srcOrd="0" destOrd="0" presId="urn:microsoft.com/office/officeart/2005/8/layout/hList6"/>
    <dgm:cxn modelId="{B494CB0D-C01A-4D31-94FE-A7B1001EBFDB}" type="presOf" srcId="{2484D0CE-132B-44CB-B3F4-5E9D789BFA4C}" destId="{41CD387C-E444-4046-8EA9-D92C1223D949}" srcOrd="0" destOrd="0" presId="urn:microsoft.com/office/officeart/2005/8/layout/hList6"/>
    <dgm:cxn modelId="{FE1ABCCD-28F9-4A5C-A075-4AA62EF1013D}" srcId="{A549B61D-B888-433A-856D-A24B3B203611}" destId="{A276BB0B-BDB2-4634-A398-13C45E182538}" srcOrd="2" destOrd="0" parTransId="{1740B9DC-9D38-41BD-B6F2-4750E2732A38}" sibTransId="{8756364E-34A1-4F55-ADB5-4C83177BB1DD}"/>
    <dgm:cxn modelId="{DDF2A4ED-1822-48D8-B0C9-E83BA98A9624}" type="presOf" srcId="{20E02345-6A10-46C8-BC1A-DBBE83AB73A2}" destId="{5FB7AB64-0A13-4932-A740-2AD843BBBA99}" srcOrd="0" destOrd="0" presId="urn:microsoft.com/office/officeart/2005/8/layout/hList6"/>
    <dgm:cxn modelId="{5E65C0BE-3556-4119-9EF6-9B6F400D8CA9}" srcId="{A549B61D-B888-433A-856D-A24B3B203611}" destId="{20E02345-6A10-46C8-BC1A-DBBE83AB73A2}" srcOrd="1" destOrd="0" parTransId="{A5F0C08A-F3DA-4971-A5C3-8DEE2F079F18}" sibTransId="{42304F46-4811-4111-82C0-370A77B71A49}"/>
    <dgm:cxn modelId="{12E4FB93-9C5E-4199-BE86-BAAAD2DFD11C}" type="presOf" srcId="{917243A3-EB4D-4ECA-BEA3-CFABD48E8857}" destId="{8F93D270-A002-41C0-BA61-A7D5681E4B9C}" srcOrd="0" destOrd="0" presId="urn:microsoft.com/office/officeart/2005/8/layout/hList6"/>
    <dgm:cxn modelId="{6284E896-CB31-48DB-8DC8-7061A1916C22}" srcId="{A549B61D-B888-433A-856D-A24B3B203611}" destId="{917243A3-EB4D-4ECA-BEA3-CFABD48E8857}" srcOrd="0" destOrd="0" parTransId="{64D218B1-4066-4620-A388-F6CA33C53BB8}" sibTransId="{FA682912-6130-4F79-997C-4DF9D6563D09}"/>
    <dgm:cxn modelId="{2FC59281-B772-479F-869F-314526B37025}" srcId="{A549B61D-B888-433A-856D-A24B3B203611}" destId="{AC12C729-D08A-4A11-8312-D092E5AF8729}" srcOrd="3" destOrd="0" parTransId="{4E1D98E9-971D-43C5-994A-6B8BC3A0DDA2}" sibTransId="{27F18A7B-FC24-480B-94C0-04306C71881F}"/>
    <dgm:cxn modelId="{99AB2CEF-A047-4D94-860A-E9EA251E7682}" type="presOf" srcId="{A276BB0B-BDB2-4634-A398-13C45E182538}" destId="{CA42041D-CBD2-4F61-A2F1-A347D069E2F5}" srcOrd="0" destOrd="0" presId="urn:microsoft.com/office/officeart/2005/8/layout/hList6"/>
    <dgm:cxn modelId="{6E44F66D-E8D7-4398-8AF8-D0E2E3E1A11F}" type="presOf" srcId="{AC12C729-D08A-4A11-8312-D092E5AF8729}" destId="{C9622420-E7FC-460B-830B-24945E51D499}" srcOrd="0" destOrd="0" presId="urn:microsoft.com/office/officeart/2005/8/layout/hList6"/>
    <dgm:cxn modelId="{25C10760-E4CC-4061-95DF-64225AFD6B9D}" srcId="{A549B61D-B888-433A-856D-A24B3B203611}" destId="{2484D0CE-132B-44CB-B3F4-5E9D789BFA4C}" srcOrd="4" destOrd="0" parTransId="{FC13F43B-DA05-45B1-B789-0D6A753E6A00}" sibTransId="{08B85A5E-F363-421A-A0F2-231FA575AC8E}"/>
    <dgm:cxn modelId="{8921DDAD-F7AF-4F29-B277-A1C391F53114}" type="presParOf" srcId="{83D31A3E-F440-4261-B91E-C82BB888082A}" destId="{8F93D270-A002-41C0-BA61-A7D5681E4B9C}" srcOrd="0" destOrd="0" presId="urn:microsoft.com/office/officeart/2005/8/layout/hList6"/>
    <dgm:cxn modelId="{FE0C6828-EE48-4AB9-A6F7-14C36E3FDBAA}" type="presParOf" srcId="{83D31A3E-F440-4261-B91E-C82BB888082A}" destId="{15CB2AEB-12AB-4816-B2E2-FEA100DA00D6}" srcOrd="1" destOrd="0" presId="urn:microsoft.com/office/officeart/2005/8/layout/hList6"/>
    <dgm:cxn modelId="{FC767B79-C5F9-42D9-B0D4-01FFEA2DBCDD}" type="presParOf" srcId="{83D31A3E-F440-4261-B91E-C82BB888082A}" destId="{5FB7AB64-0A13-4932-A740-2AD843BBBA99}" srcOrd="2" destOrd="0" presId="urn:microsoft.com/office/officeart/2005/8/layout/hList6"/>
    <dgm:cxn modelId="{1971525E-512C-46A4-86CA-458A9432DBED}" type="presParOf" srcId="{83D31A3E-F440-4261-B91E-C82BB888082A}" destId="{1E4E1965-8D65-45A3-90B5-898F5C9A9C42}" srcOrd="3" destOrd="0" presId="urn:microsoft.com/office/officeart/2005/8/layout/hList6"/>
    <dgm:cxn modelId="{DA496A87-E1E9-4963-9269-C2896DCF1900}" type="presParOf" srcId="{83D31A3E-F440-4261-B91E-C82BB888082A}" destId="{CA42041D-CBD2-4F61-A2F1-A347D069E2F5}" srcOrd="4" destOrd="0" presId="urn:microsoft.com/office/officeart/2005/8/layout/hList6"/>
    <dgm:cxn modelId="{58BA34E3-94D8-42A1-B76C-08B5B0CAE5B9}" type="presParOf" srcId="{83D31A3E-F440-4261-B91E-C82BB888082A}" destId="{B0AB347D-76BB-4235-BF16-FEF7658B3E0E}" srcOrd="5" destOrd="0" presId="urn:microsoft.com/office/officeart/2005/8/layout/hList6"/>
    <dgm:cxn modelId="{B05AD130-C1A5-4C9D-B6E7-DC63431996D5}" type="presParOf" srcId="{83D31A3E-F440-4261-B91E-C82BB888082A}" destId="{C9622420-E7FC-460B-830B-24945E51D499}" srcOrd="6" destOrd="0" presId="urn:microsoft.com/office/officeart/2005/8/layout/hList6"/>
    <dgm:cxn modelId="{E4CD1400-78AD-42C4-BCA1-57406BAB4602}" type="presParOf" srcId="{83D31A3E-F440-4261-B91E-C82BB888082A}" destId="{336E96B1-C5C1-47D2-BA76-702D23CCD368}" srcOrd="7" destOrd="0" presId="urn:microsoft.com/office/officeart/2005/8/layout/hList6"/>
    <dgm:cxn modelId="{869AF8A3-C7B4-4942-80C6-E72F189336E1}" type="presParOf" srcId="{83D31A3E-F440-4261-B91E-C82BB888082A}" destId="{41CD387C-E444-4046-8EA9-D92C1223D949}" srcOrd="8" destOrd="0" presId="urn:microsoft.com/office/officeart/2005/8/layout/h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92201C1-1F18-48B4-BDCE-8E1D1D53EDB8}" type="doc">
      <dgm:prSet loTypeId="urn:microsoft.com/office/officeart/2005/8/layout/hList6" loCatId="list" qsTypeId="urn:microsoft.com/office/officeart/2005/8/quickstyle/3d1" qsCatId="3D" csTypeId="urn:microsoft.com/office/officeart/2005/8/colors/colorful3" csCatId="colorful" phldr="1"/>
      <dgm:spPr/>
      <dgm:t>
        <a:bodyPr/>
        <a:lstStyle/>
        <a:p>
          <a:endParaRPr lang="en-US"/>
        </a:p>
      </dgm:t>
    </dgm:pt>
    <dgm:pt modelId="{573F6180-E523-4983-9893-025A53CE434A}">
      <dgm:prSet phldrT="[Text]"/>
      <dgm:spPr/>
      <dgm:t>
        <a:bodyPr/>
        <a:lstStyle/>
        <a:p>
          <a:r>
            <a:rPr lang="en-US" dirty="0" smtClean="0"/>
            <a:t>Communicate</a:t>
          </a:r>
          <a:endParaRPr lang="en-US" dirty="0"/>
        </a:p>
      </dgm:t>
    </dgm:pt>
    <dgm:pt modelId="{20FB5195-F195-4169-8C74-16C52770F148}" type="parTrans" cxnId="{590A99B5-469D-46C1-9346-E4F2050EE71A}">
      <dgm:prSet/>
      <dgm:spPr/>
      <dgm:t>
        <a:bodyPr/>
        <a:lstStyle/>
        <a:p>
          <a:endParaRPr lang="en-US"/>
        </a:p>
      </dgm:t>
    </dgm:pt>
    <dgm:pt modelId="{409C6F3F-99F8-406F-B9F1-C379EE7775C9}" type="sibTrans" cxnId="{590A99B5-469D-46C1-9346-E4F2050EE71A}">
      <dgm:prSet/>
      <dgm:spPr/>
      <dgm:t>
        <a:bodyPr/>
        <a:lstStyle/>
        <a:p>
          <a:endParaRPr lang="en-US"/>
        </a:p>
      </dgm:t>
    </dgm:pt>
    <dgm:pt modelId="{75244250-1D1A-4778-9DD4-50AC84B87E48}">
      <dgm:prSet phldrT="[Text]"/>
      <dgm:spPr/>
      <dgm:t>
        <a:bodyPr/>
        <a:lstStyle/>
        <a:p>
          <a:r>
            <a:rPr lang="en-US" dirty="0" smtClean="0"/>
            <a:t>Internal and external </a:t>
          </a:r>
          <a:endParaRPr lang="en-US" dirty="0"/>
        </a:p>
      </dgm:t>
    </dgm:pt>
    <dgm:pt modelId="{3C1D34AF-E90E-4576-9F14-FB7EC13B484F}" type="parTrans" cxnId="{48082EC1-E281-4C2D-911D-E07005D3D5CC}">
      <dgm:prSet/>
      <dgm:spPr/>
      <dgm:t>
        <a:bodyPr/>
        <a:lstStyle/>
        <a:p>
          <a:endParaRPr lang="en-US"/>
        </a:p>
      </dgm:t>
    </dgm:pt>
    <dgm:pt modelId="{56AC578D-CCB6-4ED1-BB0B-9FBE12E96C5C}" type="sibTrans" cxnId="{48082EC1-E281-4C2D-911D-E07005D3D5CC}">
      <dgm:prSet/>
      <dgm:spPr/>
      <dgm:t>
        <a:bodyPr/>
        <a:lstStyle/>
        <a:p>
          <a:endParaRPr lang="en-US"/>
        </a:p>
      </dgm:t>
    </dgm:pt>
    <dgm:pt modelId="{B153DF42-0689-4212-8A0A-0E1FBE2684B3}">
      <dgm:prSet phldrT="[Text]"/>
      <dgm:spPr/>
      <dgm:t>
        <a:bodyPr/>
        <a:lstStyle/>
        <a:p>
          <a:r>
            <a:rPr lang="en-US" dirty="0" err="1" smtClean="0"/>
            <a:t>Collaboratives</a:t>
          </a:r>
          <a:endParaRPr lang="en-US" dirty="0"/>
        </a:p>
      </dgm:t>
    </dgm:pt>
    <dgm:pt modelId="{53F3ED56-4CEB-40F8-AF26-B81E00FA1C5C}" type="parTrans" cxnId="{CEFF5803-CEB0-452E-833B-01ED4F24843E}">
      <dgm:prSet/>
      <dgm:spPr/>
      <dgm:t>
        <a:bodyPr/>
        <a:lstStyle/>
        <a:p>
          <a:endParaRPr lang="en-US"/>
        </a:p>
      </dgm:t>
    </dgm:pt>
    <dgm:pt modelId="{4711BADF-56B3-4650-9CC7-7D1425B1CC79}" type="sibTrans" cxnId="{CEFF5803-CEB0-452E-833B-01ED4F24843E}">
      <dgm:prSet/>
      <dgm:spPr/>
      <dgm:t>
        <a:bodyPr/>
        <a:lstStyle/>
        <a:p>
          <a:endParaRPr lang="en-US"/>
        </a:p>
      </dgm:t>
    </dgm:pt>
    <dgm:pt modelId="{A8F60F4F-37DA-4A68-8ED6-224C0A41440B}">
      <dgm:prSet phldrT="[Text]"/>
      <dgm:spPr/>
      <dgm:t>
        <a:bodyPr/>
        <a:lstStyle/>
        <a:p>
          <a:r>
            <a:rPr lang="en-US" dirty="0" smtClean="0"/>
            <a:t>Participate</a:t>
          </a:r>
          <a:endParaRPr lang="en-US" dirty="0"/>
        </a:p>
      </dgm:t>
    </dgm:pt>
    <dgm:pt modelId="{92495529-613C-4F29-8B96-DBD39FD6BB1E}" type="parTrans" cxnId="{53976204-5666-4701-A7F3-382D8FEED66D}">
      <dgm:prSet/>
      <dgm:spPr/>
      <dgm:t>
        <a:bodyPr/>
        <a:lstStyle/>
        <a:p>
          <a:endParaRPr lang="en-US"/>
        </a:p>
      </dgm:t>
    </dgm:pt>
    <dgm:pt modelId="{561EC4B2-ECCF-457E-8F8B-EBB22A82D7FD}" type="sibTrans" cxnId="{53976204-5666-4701-A7F3-382D8FEED66D}">
      <dgm:prSet/>
      <dgm:spPr/>
      <dgm:t>
        <a:bodyPr/>
        <a:lstStyle/>
        <a:p>
          <a:endParaRPr lang="en-US"/>
        </a:p>
      </dgm:t>
    </dgm:pt>
    <dgm:pt modelId="{CD7E03AF-3E77-4347-8664-0BF2776ED586}">
      <dgm:prSet phldrT="[Text]"/>
      <dgm:spPr/>
      <dgm:t>
        <a:bodyPr/>
        <a:lstStyle/>
        <a:p>
          <a:r>
            <a:rPr lang="en-US" dirty="0" smtClean="0"/>
            <a:t>Outreach and engagement</a:t>
          </a:r>
          <a:endParaRPr lang="en-US" dirty="0"/>
        </a:p>
      </dgm:t>
    </dgm:pt>
    <dgm:pt modelId="{97C2227B-AC07-4D2F-827F-EC93E218937A}" type="parTrans" cxnId="{A187BA56-B575-47FF-927A-575FB30E156B}">
      <dgm:prSet/>
      <dgm:spPr/>
      <dgm:t>
        <a:bodyPr/>
        <a:lstStyle/>
        <a:p>
          <a:endParaRPr lang="en-US"/>
        </a:p>
      </dgm:t>
    </dgm:pt>
    <dgm:pt modelId="{6B426DE1-770D-4F7E-9F04-B1F8999BB917}" type="sibTrans" cxnId="{A187BA56-B575-47FF-927A-575FB30E156B}">
      <dgm:prSet/>
      <dgm:spPr/>
      <dgm:t>
        <a:bodyPr/>
        <a:lstStyle/>
        <a:p>
          <a:endParaRPr lang="en-US"/>
        </a:p>
      </dgm:t>
    </dgm:pt>
    <dgm:pt modelId="{8CE80E4F-705C-446A-9368-EB9822087785}">
      <dgm:prSet phldrT="[Text]"/>
      <dgm:spPr/>
      <dgm:t>
        <a:bodyPr/>
        <a:lstStyle/>
        <a:p>
          <a:r>
            <a:rPr lang="en-US" dirty="0" smtClean="0"/>
            <a:t>Campus partners</a:t>
          </a:r>
          <a:endParaRPr lang="en-US" dirty="0"/>
        </a:p>
      </dgm:t>
    </dgm:pt>
    <dgm:pt modelId="{CFAE9B67-04D9-4350-9466-B8496E1EFA45}" type="parTrans" cxnId="{2DAC9148-AB37-44BE-AA9D-2DBEF772B268}">
      <dgm:prSet/>
      <dgm:spPr/>
      <dgm:t>
        <a:bodyPr/>
        <a:lstStyle/>
        <a:p>
          <a:endParaRPr lang="en-US"/>
        </a:p>
      </dgm:t>
    </dgm:pt>
    <dgm:pt modelId="{7982C94A-BE0D-481B-806A-0022C88D1C43}" type="sibTrans" cxnId="{2DAC9148-AB37-44BE-AA9D-2DBEF772B268}">
      <dgm:prSet/>
      <dgm:spPr/>
      <dgm:t>
        <a:bodyPr/>
        <a:lstStyle/>
        <a:p>
          <a:endParaRPr lang="en-US"/>
        </a:p>
      </dgm:t>
    </dgm:pt>
    <dgm:pt modelId="{7DABB7EF-D7F8-46CF-AE80-A76E4D988A8F}">
      <dgm:prSet phldrT="[Text]"/>
      <dgm:spPr/>
      <dgm:t>
        <a:bodyPr/>
        <a:lstStyle/>
        <a:p>
          <a:r>
            <a:rPr lang="en-US" dirty="0" smtClean="0"/>
            <a:t>Advisory boards</a:t>
          </a:r>
          <a:endParaRPr lang="en-US" dirty="0"/>
        </a:p>
      </dgm:t>
    </dgm:pt>
    <dgm:pt modelId="{AEAF31C8-C226-47BA-906A-501882A261B2}" type="parTrans" cxnId="{37AE1EB2-C942-47C2-A04B-811E0CFF4708}">
      <dgm:prSet/>
      <dgm:spPr/>
      <dgm:t>
        <a:bodyPr/>
        <a:lstStyle/>
        <a:p>
          <a:endParaRPr lang="en-US"/>
        </a:p>
      </dgm:t>
    </dgm:pt>
    <dgm:pt modelId="{FA004E01-27F5-42DC-BC37-17A34F26D43C}" type="sibTrans" cxnId="{37AE1EB2-C942-47C2-A04B-811E0CFF4708}">
      <dgm:prSet/>
      <dgm:spPr/>
      <dgm:t>
        <a:bodyPr/>
        <a:lstStyle/>
        <a:p>
          <a:endParaRPr lang="en-US"/>
        </a:p>
      </dgm:t>
    </dgm:pt>
    <dgm:pt modelId="{19537B29-F883-421F-8425-AC83A0B70245}">
      <dgm:prSet phldrT="[Text]"/>
      <dgm:spPr/>
      <dgm:t>
        <a:bodyPr/>
        <a:lstStyle/>
        <a:p>
          <a:r>
            <a:rPr lang="en-US" dirty="0" smtClean="0"/>
            <a:t>Mobile</a:t>
          </a:r>
          <a:endParaRPr lang="en-US" dirty="0"/>
        </a:p>
      </dgm:t>
    </dgm:pt>
    <dgm:pt modelId="{AD9D6745-A296-4741-A52C-DE412898BE0A}" type="parTrans" cxnId="{E5C4DC05-6E2A-4C92-A890-D68717D41D25}">
      <dgm:prSet/>
      <dgm:spPr/>
      <dgm:t>
        <a:bodyPr/>
        <a:lstStyle/>
        <a:p>
          <a:endParaRPr lang="en-US"/>
        </a:p>
      </dgm:t>
    </dgm:pt>
    <dgm:pt modelId="{26EC9375-A964-4C26-9C96-BEA5BE081995}" type="sibTrans" cxnId="{E5C4DC05-6E2A-4C92-A890-D68717D41D25}">
      <dgm:prSet/>
      <dgm:spPr/>
      <dgm:t>
        <a:bodyPr/>
        <a:lstStyle/>
        <a:p>
          <a:endParaRPr lang="en-US"/>
        </a:p>
      </dgm:t>
    </dgm:pt>
    <dgm:pt modelId="{A9D8E7C1-24EA-4E94-B1FA-D4A110E3A5D5}">
      <dgm:prSet phldrT="[Text]"/>
      <dgm:spPr/>
      <dgm:t>
        <a:bodyPr/>
        <a:lstStyle/>
        <a:p>
          <a:r>
            <a:rPr lang="en-US" dirty="0" smtClean="0"/>
            <a:t>Social media</a:t>
          </a:r>
          <a:endParaRPr lang="en-US" dirty="0"/>
        </a:p>
      </dgm:t>
    </dgm:pt>
    <dgm:pt modelId="{CCF9469B-24BE-471E-AC1C-F205AEC432DD}" type="parTrans" cxnId="{D68B9828-7593-4C44-A320-5E2D18A87DE6}">
      <dgm:prSet/>
      <dgm:spPr/>
      <dgm:t>
        <a:bodyPr/>
        <a:lstStyle/>
        <a:p>
          <a:endParaRPr lang="en-US"/>
        </a:p>
      </dgm:t>
    </dgm:pt>
    <dgm:pt modelId="{76138F06-6241-4148-BF6E-0718E5391890}" type="sibTrans" cxnId="{D68B9828-7593-4C44-A320-5E2D18A87DE6}">
      <dgm:prSet/>
      <dgm:spPr/>
      <dgm:t>
        <a:bodyPr/>
        <a:lstStyle/>
        <a:p>
          <a:endParaRPr lang="en-US"/>
        </a:p>
      </dgm:t>
    </dgm:pt>
    <dgm:pt modelId="{778DE2D8-7BCF-482A-AB6D-3D76A1A92E07}">
      <dgm:prSet phldrT="[Text]"/>
      <dgm:spPr/>
      <dgm:t>
        <a:bodyPr/>
        <a:lstStyle/>
        <a:p>
          <a:r>
            <a:rPr lang="en-US" dirty="0" smtClean="0"/>
            <a:t>Cross-unit</a:t>
          </a:r>
          <a:endParaRPr lang="en-US" dirty="0"/>
        </a:p>
      </dgm:t>
    </dgm:pt>
    <dgm:pt modelId="{1ED97A19-6FC0-4251-BBEC-83BE50817E7C}" type="parTrans" cxnId="{331CC0F8-99E0-40C3-A15B-7B25D8018264}">
      <dgm:prSet/>
      <dgm:spPr/>
      <dgm:t>
        <a:bodyPr/>
        <a:lstStyle/>
        <a:p>
          <a:endParaRPr lang="en-US"/>
        </a:p>
      </dgm:t>
    </dgm:pt>
    <dgm:pt modelId="{5366D2EF-C2E3-4182-80E2-F37C5933BA19}" type="sibTrans" cxnId="{331CC0F8-99E0-40C3-A15B-7B25D8018264}">
      <dgm:prSet/>
      <dgm:spPr/>
      <dgm:t>
        <a:bodyPr/>
        <a:lstStyle/>
        <a:p>
          <a:endParaRPr lang="en-US"/>
        </a:p>
      </dgm:t>
    </dgm:pt>
    <dgm:pt modelId="{CC90FC0C-DA73-483B-BCB0-6F26ED3D956A}">
      <dgm:prSet phldrT="[Text]"/>
      <dgm:spPr/>
      <dgm:t>
        <a:bodyPr/>
        <a:lstStyle/>
        <a:p>
          <a:r>
            <a:rPr lang="en-US" dirty="0" smtClean="0"/>
            <a:t>On site and online</a:t>
          </a:r>
          <a:endParaRPr lang="en-US" dirty="0"/>
        </a:p>
      </dgm:t>
    </dgm:pt>
    <dgm:pt modelId="{E1AB267A-57F6-41B1-BEDC-4B3262924DF7}" type="parTrans" cxnId="{E636D2F1-8398-4ABB-9D61-948EC251760D}">
      <dgm:prSet/>
      <dgm:spPr/>
      <dgm:t>
        <a:bodyPr/>
        <a:lstStyle/>
        <a:p>
          <a:endParaRPr lang="en-US"/>
        </a:p>
      </dgm:t>
    </dgm:pt>
    <dgm:pt modelId="{520720B7-02D7-4F84-A9FA-8826C75D7498}" type="sibTrans" cxnId="{E636D2F1-8398-4ABB-9D61-948EC251760D}">
      <dgm:prSet/>
      <dgm:spPr/>
      <dgm:t>
        <a:bodyPr/>
        <a:lstStyle/>
        <a:p>
          <a:endParaRPr lang="en-US"/>
        </a:p>
      </dgm:t>
    </dgm:pt>
    <dgm:pt modelId="{8B183140-CF08-4370-8922-61F3E6299A1A}">
      <dgm:prSet phldrT="[Text]"/>
      <dgm:spPr/>
      <dgm:t>
        <a:bodyPr/>
        <a:lstStyle/>
        <a:p>
          <a:r>
            <a:rPr lang="en-US" dirty="0" smtClean="0"/>
            <a:t>Mobile; social media</a:t>
          </a:r>
          <a:endParaRPr lang="en-US" dirty="0"/>
        </a:p>
      </dgm:t>
    </dgm:pt>
    <dgm:pt modelId="{843507E8-AA53-4255-9001-0FB1B5E16D9F}" type="parTrans" cxnId="{4AE341A2-FD1D-48D1-B680-D29721C89517}">
      <dgm:prSet/>
      <dgm:spPr/>
      <dgm:t>
        <a:bodyPr/>
        <a:lstStyle/>
        <a:p>
          <a:endParaRPr lang="en-US"/>
        </a:p>
      </dgm:t>
    </dgm:pt>
    <dgm:pt modelId="{9CA73FD0-0D8A-42F6-8F51-417BF57C648E}" type="sibTrans" cxnId="{4AE341A2-FD1D-48D1-B680-D29721C89517}">
      <dgm:prSet/>
      <dgm:spPr/>
      <dgm:t>
        <a:bodyPr/>
        <a:lstStyle/>
        <a:p>
          <a:endParaRPr lang="en-US"/>
        </a:p>
      </dgm:t>
    </dgm:pt>
    <dgm:pt modelId="{7064EB88-921A-4845-AC41-025220DBE6F7}">
      <dgm:prSet phldrT="[Text]"/>
      <dgm:spPr/>
      <dgm:t>
        <a:bodyPr/>
        <a:lstStyle/>
        <a:p>
          <a:r>
            <a:rPr lang="en-US" dirty="0" smtClean="0"/>
            <a:t>Point of  need visibility and service</a:t>
          </a:r>
          <a:endParaRPr lang="en-US" dirty="0"/>
        </a:p>
      </dgm:t>
    </dgm:pt>
    <dgm:pt modelId="{65C34DAC-D0E0-4955-81D6-7A3C3AA94A7E}" type="parTrans" cxnId="{0056DC2E-0774-4581-9A7A-A7158C4DCCA1}">
      <dgm:prSet/>
      <dgm:spPr/>
      <dgm:t>
        <a:bodyPr/>
        <a:lstStyle/>
        <a:p>
          <a:endParaRPr lang="en-US"/>
        </a:p>
      </dgm:t>
    </dgm:pt>
    <dgm:pt modelId="{FEAA7242-ED70-449D-B5DC-DC9001AE48DC}" type="sibTrans" cxnId="{0056DC2E-0774-4581-9A7A-A7158C4DCCA1}">
      <dgm:prSet/>
      <dgm:spPr/>
      <dgm:t>
        <a:bodyPr/>
        <a:lstStyle/>
        <a:p>
          <a:endParaRPr lang="en-US"/>
        </a:p>
      </dgm:t>
    </dgm:pt>
    <dgm:pt modelId="{61B32B52-C08A-4573-B2CD-B076135A67DF}">
      <dgm:prSet phldrT="[Text]"/>
      <dgm:spPr/>
      <dgm:t>
        <a:bodyPr/>
        <a:lstStyle/>
        <a:p>
          <a:r>
            <a:rPr lang="en-US" dirty="0" smtClean="0"/>
            <a:t>Relationships</a:t>
          </a:r>
          <a:endParaRPr lang="en-US" dirty="0"/>
        </a:p>
      </dgm:t>
    </dgm:pt>
    <dgm:pt modelId="{0607D3F5-7122-4C76-BD13-AF62A96F7363}" type="parTrans" cxnId="{5B766E6E-7C0C-48A0-B77B-746848940329}">
      <dgm:prSet/>
      <dgm:spPr/>
      <dgm:t>
        <a:bodyPr/>
        <a:lstStyle/>
        <a:p>
          <a:endParaRPr lang="en-US"/>
        </a:p>
      </dgm:t>
    </dgm:pt>
    <dgm:pt modelId="{3816C81F-79F4-46C3-8FAE-4760BE790FDA}" type="sibTrans" cxnId="{5B766E6E-7C0C-48A0-B77B-746848940329}">
      <dgm:prSet/>
      <dgm:spPr/>
      <dgm:t>
        <a:bodyPr/>
        <a:lstStyle/>
        <a:p>
          <a:endParaRPr lang="en-US"/>
        </a:p>
      </dgm:t>
    </dgm:pt>
    <dgm:pt modelId="{0F3ADB28-B3FD-4C43-83B5-B4391FEBB280}">
      <dgm:prSet phldrT="[Text]"/>
      <dgm:spPr/>
      <dgm:t>
        <a:bodyPr/>
        <a:lstStyle/>
        <a:p>
          <a:r>
            <a:rPr lang="en-US" dirty="0" smtClean="0"/>
            <a:t>Expertise</a:t>
          </a:r>
          <a:endParaRPr lang="en-US" dirty="0"/>
        </a:p>
      </dgm:t>
    </dgm:pt>
    <dgm:pt modelId="{5CCC41F6-B06D-4BF2-A6C4-42A51DED5B23}" type="parTrans" cxnId="{B78D07D0-7FA5-4001-BF1E-CA02FBE745C8}">
      <dgm:prSet/>
      <dgm:spPr/>
      <dgm:t>
        <a:bodyPr/>
        <a:lstStyle/>
        <a:p>
          <a:endParaRPr lang="en-US"/>
        </a:p>
      </dgm:t>
    </dgm:pt>
    <dgm:pt modelId="{478E8EF9-BBC8-4E71-B493-ACB6D97A2BF1}" type="sibTrans" cxnId="{B78D07D0-7FA5-4001-BF1E-CA02FBE745C8}">
      <dgm:prSet/>
      <dgm:spPr/>
      <dgm:t>
        <a:bodyPr/>
        <a:lstStyle/>
        <a:p>
          <a:endParaRPr lang="en-US"/>
        </a:p>
      </dgm:t>
    </dgm:pt>
    <dgm:pt modelId="{EF3C9CAD-BC5B-4EF0-8927-D765D9A56F59}">
      <dgm:prSet phldrT="[Text]"/>
      <dgm:spPr/>
      <dgm:t>
        <a:bodyPr/>
        <a:lstStyle/>
        <a:p>
          <a:r>
            <a:rPr lang="en-US" dirty="0" smtClean="0"/>
            <a:t>E-Science?</a:t>
          </a:r>
          <a:endParaRPr lang="en-US" dirty="0"/>
        </a:p>
      </dgm:t>
    </dgm:pt>
    <dgm:pt modelId="{7542E1E2-AD8A-457B-82A3-D4D68F6452C9}" type="parTrans" cxnId="{CAB89620-3561-4D2D-B5C7-3626E330C9CD}">
      <dgm:prSet/>
      <dgm:spPr/>
      <dgm:t>
        <a:bodyPr/>
        <a:lstStyle/>
        <a:p>
          <a:endParaRPr lang="en-US"/>
        </a:p>
      </dgm:t>
    </dgm:pt>
    <dgm:pt modelId="{05AB5978-6052-477E-9921-770424292030}" type="sibTrans" cxnId="{CAB89620-3561-4D2D-B5C7-3626E330C9CD}">
      <dgm:prSet/>
      <dgm:spPr/>
      <dgm:t>
        <a:bodyPr/>
        <a:lstStyle/>
        <a:p>
          <a:endParaRPr lang="en-US"/>
        </a:p>
      </dgm:t>
    </dgm:pt>
    <dgm:pt modelId="{DC123EEE-6454-4BBA-B10C-EFE4EF6B0300}">
      <dgm:prSet/>
      <dgm:spPr/>
      <dgm:t>
        <a:bodyPr/>
        <a:lstStyle/>
        <a:p>
          <a:r>
            <a:rPr lang="en-US" dirty="0" smtClean="0"/>
            <a:t>Mobilize</a:t>
          </a:r>
          <a:endParaRPr lang="en-US" dirty="0"/>
        </a:p>
      </dgm:t>
    </dgm:pt>
    <dgm:pt modelId="{F8FECF0D-A680-4FD0-BA53-CFF1B0BABABC}" type="parTrans" cxnId="{10A12A05-82DD-41A5-92F8-21D4FFE8B973}">
      <dgm:prSet/>
      <dgm:spPr/>
      <dgm:t>
        <a:bodyPr/>
        <a:lstStyle/>
        <a:p>
          <a:endParaRPr lang="en-US"/>
        </a:p>
      </dgm:t>
    </dgm:pt>
    <dgm:pt modelId="{CCB863D9-0F31-447C-BAF2-AE2639A4DADB}" type="sibTrans" cxnId="{10A12A05-82DD-41A5-92F8-21D4FFE8B973}">
      <dgm:prSet/>
      <dgm:spPr/>
      <dgm:t>
        <a:bodyPr/>
        <a:lstStyle/>
        <a:p>
          <a:endParaRPr lang="en-US"/>
        </a:p>
      </dgm:t>
    </dgm:pt>
    <dgm:pt modelId="{1E0CF9E4-15A2-4129-861A-4CF1C5704546}">
      <dgm:prSet/>
      <dgm:spPr/>
      <dgm:t>
        <a:bodyPr/>
        <a:lstStyle/>
        <a:p>
          <a:r>
            <a:rPr lang="en-US" dirty="0" smtClean="0"/>
            <a:t>Cross train</a:t>
          </a:r>
          <a:endParaRPr lang="en-US" dirty="0"/>
        </a:p>
      </dgm:t>
    </dgm:pt>
    <dgm:pt modelId="{23F9171E-04A1-4F8B-9CF3-6A854DA833BE}" type="parTrans" cxnId="{55FDD9EF-4CA7-4800-94CA-6B6604888BB7}">
      <dgm:prSet/>
      <dgm:spPr/>
      <dgm:t>
        <a:bodyPr/>
        <a:lstStyle/>
        <a:p>
          <a:endParaRPr lang="en-US"/>
        </a:p>
      </dgm:t>
    </dgm:pt>
    <dgm:pt modelId="{5C8A8448-E425-4035-A5B8-12061F19B34C}" type="sibTrans" cxnId="{55FDD9EF-4CA7-4800-94CA-6B6604888BB7}">
      <dgm:prSet/>
      <dgm:spPr/>
      <dgm:t>
        <a:bodyPr/>
        <a:lstStyle/>
        <a:p>
          <a:endParaRPr lang="en-US"/>
        </a:p>
      </dgm:t>
    </dgm:pt>
    <dgm:pt modelId="{A8068448-D0A8-4956-9F19-FFBB45C2658C}">
      <dgm:prSet/>
      <dgm:spPr/>
      <dgm:t>
        <a:bodyPr/>
        <a:lstStyle/>
        <a:p>
          <a:r>
            <a:rPr lang="en-US" dirty="0" smtClean="0"/>
            <a:t>Data driven decisions</a:t>
          </a:r>
          <a:endParaRPr lang="en-US" dirty="0"/>
        </a:p>
      </dgm:t>
    </dgm:pt>
    <dgm:pt modelId="{09531307-09F6-4B37-B924-7A003A6843C0}" type="parTrans" cxnId="{FD0843B7-5F29-427A-AE38-FFC13A0B5707}">
      <dgm:prSet/>
      <dgm:spPr/>
      <dgm:t>
        <a:bodyPr/>
        <a:lstStyle/>
        <a:p>
          <a:endParaRPr lang="en-US"/>
        </a:p>
      </dgm:t>
    </dgm:pt>
    <dgm:pt modelId="{8A0B6784-0AE5-4C4A-AE1B-D17384415186}" type="sibTrans" cxnId="{FD0843B7-5F29-427A-AE38-FFC13A0B5707}">
      <dgm:prSet/>
      <dgm:spPr/>
      <dgm:t>
        <a:bodyPr/>
        <a:lstStyle/>
        <a:p>
          <a:endParaRPr lang="en-US"/>
        </a:p>
      </dgm:t>
    </dgm:pt>
    <dgm:pt modelId="{4EC1675B-5DAA-42F9-B870-F93DC5894466}">
      <dgm:prSet/>
      <dgm:spPr/>
      <dgm:t>
        <a:bodyPr/>
        <a:lstStyle/>
        <a:p>
          <a:r>
            <a:rPr lang="en-US" dirty="0" smtClean="0"/>
            <a:t>Tech savvy</a:t>
          </a:r>
          <a:endParaRPr lang="en-US" dirty="0"/>
        </a:p>
      </dgm:t>
    </dgm:pt>
    <dgm:pt modelId="{59125D5B-89AE-4AD3-844A-648ECC94127C}" type="parTrans" cxnId="{B4039520-C43E-417D-9FDD-DFACDB8F4140}">
      <dgm:prSet/>
      <dgm:spPr/>
      <dgm:t>
        <a:bodyPr/>
        <a:lstStyle/>
        <a:p>
          <a:endParaRPr lang="en-US"/>
        </a:p>
      </dgm:t>
    </dgm:pt>
    <dgm:pt modelId="{50A3DF0F-63EE-43EB-AAB0-1BFADA1D3F1E}" type="sibTrans" cxnId="{B4039520-C43E-417D-9FDD-DFACDB8F4140}">
      <dgm:prSet/>
      <dgm:spPr/>
      <dgm:t>
        <a:bodyPr/>
        <a:lstStyle/>
        <a:p>
          <a:endParaRPr lang="en-US"/>
        </a:p>
      </dgm:t>
    </dgm:pt>
    <dgm:pt modelId="{B4598BAD-A864-43A8-BC6D-3F99E20A143C}">
      <dgm:prSet/>
      <dgm:spPr/>
      <dgm:t>
        <a:bodyPr/>
        <a:lstStyle/>
        <a:p>
          <a:r>
            <a:rPr lang="en-US" dirty="0" smtClean="0"/>
            <a:t>Well equipped</a:t>
          </a:r>
          <a:endParaRPr lang="en-US" dirty="0"/>
        </a:p>
      </dgm:t>
    </dgm:pt>
    <dgm:pt modelId="{1F3FF9C2-94C8-4C25-ADDB-FBFF908764E6}" type="parTrans" cxnId="{AED51F6E-758A-4356-87FE-7F5EB78E3FF3}">
      <dgm:prSet/>
      <dgm:spPr/>
      <dgm:t>
        <a:bodyPr/>
        <a:lstStyle/>
        <a:p>
          <a:endParaRPr lang="en-US"/>
        </a:p>
      </dgm:t>
    </dgm:pt>
    <dgm:pt modelId="{2C3CF793-33F3-4DEE-AAE6-38F25F7DB573}" type="sibTrans" cxnId="{AED51F6E-758A-4356-87FE-7F5EB78E3FF3}">
      <dgm:prSet/>
      <dgm:spPr/>
      <dgm:t>
        <a:bodyPr/>
        <a:lstStyle/>
        <a:p>
          <a:endParaRPr lang="en-US"/>
        </a:p>
      </dgm:t>
    </dgm:pt>
    <dgm:pt modelId="{6B6009C5-5FCB-4125-B403-BF843EB83F58}">
      <dgm:prSet/>
      <dgm:spPr/>
      <dgm:t>
        <a:bodyPr/>
        <a:lstStyle/>
        <a:p>
          <a:endParaRPr lang="en-US" dirty="0"/>
        </a:p>
      </dgm:t>
    </dgm:pt>
    <dgm:pt modelId="{78AD72F7-ADE4-4FF0-ADE1-8383A66AB989}" type="parTrans" cxnId="{5E3752E8-FC9F-41AB-89A9-7AFD11562C96}">
      <dgm:prSet/>
      <dgm:spPr/>
      <dgm:t>
        <a:bodyPr/>
        <a:lstStyle/>
        <a:p>
          <a:endParaRPr lang="en-US"/>
        </a:p>
      </dgm:t>
    </dgm:pt>
    <dgm:pt modelId="{9B50F8CE-F4BB-45EB-930F-D589DD923ACF}" type="sibTrans" cxnId="{5E3752E8-FC9F-41AB-89A9-7AFD11562C96}">
      <dgm:prSet/>
      <dgm:spPr/>
      <dgm:t>
        <a:bodyPr/>
        <a:lstStyle/>
        <a:p>
          <a:endParaRPr lang="en-US"/>
        </a:p>
      </dgm:t>
    </dgm:pt>
    <dgm:pt modelId="{CEAA91A2-1796-4DB5-A0CB-9BC151762B99}">
      <dgm:prSet/>
      <dgm:spPr/>
      <dgm:t>
        <a:bodyPr/>
        <a:lstStyle/>
        <a:p>
          <a:r>
            <a:rPr lang="en-US" dirty="0" smtClean="0"/>
            <a:t> Professional development</a:t>
          </a:r>
          <a:endParaRPr lang="en-US" dirty="0"/>
        </a:p>
      </dgm:t>
    </dgm:pt>
    <dgm:pt modelId="{5C7F07F9-8BA7-4274-B798-23667135E9BD}" type="parTrans" cxnId="{C011A2D6-F2CF-433E-8952-52BDA59F7EE5}">
      <dgm:prSet/>
      <dgm:spPr/>
      <dgm:t>
        <a:bodyPr/>
        <a:lstStyle/>
        <a:p>
          <a:endParaRPr lang="en-US"/>
        </a:p>
      </dgm:t>
    </dgm:pt>
    <dgm:pt modelId="{A17F842A-0337-4893-9CDA-7D3752250D80}" type="sibTrans" cxnId="{C011A2D6-F2CF-433E-8952-52BDA59F7EE5}">
      <dgm:prSet/>
      <dgm:spPr/>
      <dgm:t>
        <a:bodyPr/>
        <a:lstStyle/>
        <a:p>
          <a:endParaRPr lang="en-US"/>
        </a:p>
      </dgm:t>
    </dgm:pt>
    <dgm:pt modelId="{A60FEB55-09DF-4A9A-9C3B-05DD5AAB8A25}">
      <dgm:prSet/>
      <dgm:spPr/>
      <dgm:t>
        <a:bodyPr/>
        <a:lstStyle/>
        <a:p>
          <a:r>
            <a:rPr lang="en-US" dirty="0" smtClean="0"/>
            <a:t>Inclusive planning</a:t>
          </a:r>
          <a:endParaRPr lang="en-US" dirty="0"/>
        </a:p>
      </dgm:t>
    </dgm:pt>
    <dgm:pt modelId="{C62514DA-9584-4B71-B980-56ED9B1396C9}" type="parTrans" cxnId="{D2A3EEA4-04EA-4C8C-AD77-A8F1D309E7A9}">
      <dgm:prSet/>
      <dgm:spPr/>
      <dgm:t>
        <a:bodyPr/>
        <a:lstStyle/>
        <a:p>
          <a:endParaRPr lang="en-US"/>
        </a:p>
      </dgm:t>
    </dgm:pt>
    <dgm:pt modelId="{5AC83CDB-C352-470C-AFB6-F073A0BE98D7}" type="sibTrans" cxnId="{D2A3EEA4-04EA-4C8C-AD77-A8F1D309E7A9}">
      <dgm:prSet/>
      <dgm:spPr/>
      <dgm:t>
        <a:bodyPr/>
        <a:lstStyle/>
        <a:p>
          <a:endParaRPr lang="en-US"/>
        </a:p>
      </dgm:t>
    </dgm:pt>
    <dgm:pt modelId="{F6FBAC01-14C9-4F42-92F9-2EE205D92950}">
      <dgm:prSet/>
      <dgm:spPr/>
      <dgm:t>
        <a:bodyPr/>
        <a:lstStyle/>
        <a:p>
          <a:r>
            <a:rPr lang="en-US" dirty="0" smtClean="0"/>
            <a:t>Project management framework</a:t>
          </a:r>
          <a:endParaRPr lang="en-US" dirty="0"/>
        </a:p>
      </dgm:t>
    </dgm:pt>
    <dgm:pt modelId="{16107A27-1103-4BE9-9282-F41C9DBAA287}" type="parTrans" cxnId="{9D92C34C-16B8-4C55-BB15-E463AEBDAC6F}">
      <dgm:prSet/>
      <dgm:spPr/>
      <dgm:t>
        <a:bodyPr/>
        <a:lstStyle/>
        <a:p>
          <a:endParaRPr lang="en-US"/>
        </a:p>
      </dgm:t>
    </dgm:pt>
    <dgm:pt modelId="{32B39765-19DE-4D73-8BAA-544854DA636A}" type="sibTrans" cxnId="{9D92C34C-16B8-4C55-BB15-E463AEBDAC6F}">
      <dgm:prSet/>
      <dgm:spPr/>
      <dgm:t>
        <a:bodyPr/>
        <a:lstStyle/>
        <a:p>
          <a:endParaRPr lang="en-US"/>
        </a:p>
      </dgm:t>
    </dgm:pt>
    <dgm:pt modelId="{4C8CD446-73E8-4C58-9DE5-E29DF489B51C}">
      <dgm:prSet/>
      <dgm:spPr/>
      <dgm:t>
        <a:bodyPr/>
        <a:lstStyle/>
        <a:p>
          <a:endParaRPr lang="en-US" dirty="0"/>
        </a:p>
      </dgm:t>
    </dgm:pt>
    <dgm:pt modelId="{8C54FD81-C0C3-4D4E-9326-5033C9DA93AF}" type="parTrans" cxnId="{C734370E-2E78-4F11-A0EA-B7719464CC0E}">
      <dgm:prSet/>
      <dgm:spPr/>
      <dgm:t>
        <a:bodyPr/>
        <a:lstStyle/>
        <a:p>
          <a:endParaRPr lang="en-US"/>
        </a:p>
      </dgm:t>
    </dgm:pt>
    <dgm:pt modelId="{8472E53F-BF21-4847-9EF2-8B63DD261AB5}" type="sibTrans" cxnId="{C734370E-2E78-4F11-A0EA-B7719464CC0E}">
      <dgm:prSet/>
      <dgm:spPr/>
      <dgm:t>
        <a:bodyPr/>
        <a:lstStyle/>
        <a:p>
          <a:endParaRPr lang="en-US"/>
        </a:p>
      </dgm:t>
    </dgm:pt>
    <dgm:pt modelId="{083A2B09-C56D-4CB4-97CD-226C1821BE1F}">
      <dgm:prSet/>
      <dgm:spPr/>
      <dgm:t>
        <a:bodyPr/>
        <a:lstStyle/>
        <a:p>
          <a:r>
            <a:rPr lang="en-US" dirty="0" smtClean="0"/>
            <a:t>Shine</a:t>
          </a:r>
          <a:endParaRPr lang="en-US" dirty="0"/>
        </a:p>
      </dgm:t>
    </dgm:pt>
    <dgm:pt modelId="{8F104687-ECF6-4423-A189-9E41592F5F8B}" type="parTrans" cxnId="{DFAC9501-8EA2-47B0-9B2E-862D503ED8CE}">
      <dgm:prSet/>
      <dgm:spPr/>
      <dgm:t>
        <a:bodyPr/>
        <a:lstStyle/>
        <a:p>
          <a:endParaRPr lang="en-US"/>
        </a:p>
      </dgm:t>
    </dgm:pt>
    <dgm:pt modelId="{CBF0D1E9-8FBF-428E-84DE-E4A29BDD25E3}" type="sibTrans" cxnId="{DFAC9501-8EA2-47B0-9B2E-862D503ED8CE}">
      <dgm:prSet/>
      <dgm:spPr/>
      <dgm:t>
        <a:bodyPr/>
        <a:lstStyle/>
        <a:p>
          <a:endParaRPr lang="en-US"/>
        </a:p>
      </dgm:t>
    </dgm:pt>
    <dgm:pt modelId="{B20894ED-0477-43F9-8517-B48BF56FE1A3}">
      <dgm:prSet/>
      <dgm:spPr/>
      <dgm:t>
        <a:bodyPr/>
        <a:lstStyle/>
        <a:p>
          <a:r>
            <a:rPr lang="en-US" dirty="0" smtClean="0"/>
            <a:t>E-publishing</a:t>
          </a:r>
          <a:endParaRPr lang="en-US" dirty="0"/>
        </a:p>
      </dgm:t>
    </dgm:pt>
    <dgm:pt modelId="{CED85E91-BDD4-4A93-B571-363518EFE512}" type="parTrans" cxnId="{32E78395-7E6A-466B-8ABF-B6FB31907BBC}">
      <dgm:prSet/>
      <dgm:spPr/>
      <dgm:t>
        <a:bodyPr/>
        <a:lstStyle/>
        <a:p>
          <a:endParaRPr lang="en-US"/>
        </a:p>
      </dgm:t>
    </dgm:pt>
    <dgm:pt modelId="{A3818C27-51A3-4A3C-89A6-446C7F6EBE2E}" type="sibTrans" cxnId="{32E78395-7E6A-466B-8ABF-B6FB31907BBC}">
      <dgm:prSet/>
      <dgm:spPr/>
      <dgm:t>
        <a:bodyPr/>
        <a:lstStyle/>
        <a:p>
          <a:endParaRPr lang="en-US"/>
        </a:p>
      </dgm:t>
    </dgm:pt>
    <dgm:pt modelId="{1FAD6729-6DB3-469C-8CB6-233FA0E872C4}">
      <dgm:prSet/>
      <dgm:spPr/>
      <dgm:t>
        <a:bodyPr/>
        <a:lstStyle/>
        <a:p>
          <a:r>
            <a:rPr lang="en-US" dirty="0" smtClean="0"/>
            <a:t>Center of excellence-open access</a:t>
          </a:r>
          <a:endParaRPr lang="en-US" dirty="0"/>
        </a:p>
      </dgm:t>
    </dgm:pt>
    <dgm:pt modelId="{F45B5447-002E-44AC-93F1-61C7919B431A}" type="parTrans" cxnId="{23CC54D7-5515-4B04-8195-DA4B060616B2}">
      <dgm:prSet/>
      <dgm:spPr/>
      <dgm:t>
        <a:bodyPr/>
        <a:lstStyle/>
        <a:p>
          <a:endParaRPr lang="en-US"/>
        </a:p>
      </dgm:t>
    </dgm:pt>
    <dgm:pt modelId="{D78918D0-944B-4C19-82D6-37B52CD31EEB}" type="sibTrans" cxnId="{23CC54D7-5515-4B04-8195-DA4B060616B2}">
      <dgm:prSet/>
      <dgm:spPr/>
      <dgm:t>
        <a:bodyPr/>
        <a:lstStyle/>
        <a:p>
          <a:endParaRPr lang="en-US"/>
        </a:p>
      </dgm:t>
    </dgm:pt>
    <dgm:pt modelId="{ECA09E49-A687-4C21-A927-8D1DCBF419A5}">
      <dgm:prSet/>
      <dgm:spPr/>
      <dgm:t>
        <a:bodyPr/>
        <a:lstStyle/>
        <a:p>
          <a:r>
            <a:rPr lang="en-US" dirty="0" smtClean="0"/>
            <a:t>D-Scholarship ingest at scale</a:t>
          </a:r>
          <a:endParaRPr lang="en-US" dirty="0"/>
        </a:p>
      </dgm:t>
    </dgm:pt>
    <dgm:pt modelId="{EA5CD7A6-0455-4613-BCAB-7AEBD3BD80E2}" type="parTrans" cxnId="{A39E9E69-0599-404E-B9EB-E145E293AB12}">
      <dgm:prSet/>
      <dgm:spPr/>
      <dgm:t>
        <a:bodyPr/>
        <a:lstStyle/>
        <a:p>
          <a:endParaRPr lang="en-US"/>
        </a:p>
      </dgm:t>
    </dgm:pt>
    <dgm:pt modelId="{F5A771B4-63FF-4B86-938C-73099DF1A44A}" type="sibTrans" cxnId="{A39E9E69-0599-404E-B9EB-E145E293AB12}">
      <dgm:prSet/>
      <dgm:spPr/>
      <dgm:t>
        <a:bodyPr/>
        <a:lstStyle/>
        <a:p>
          <a:endParaRPr lang="en-US"/>
        </a:p>
      </dgm:t>
    </dgm:pt>
    <dgm:pt modelId="{408330A6-4AF8-4BCD-B8D6-5C5BE0ADB658}">
      <dgm:prSet/>
      <dgm:spPr/>
      <dgm:t>
        <a:bodyPr/>
        <a:lstStyle/>
        <a:p>
          <a:r>
            <a:rPr lang="en-US" dirty="0" smtClean="0"/>
            <a:t>User-driven digitization program</a:t>
          </a:r>
          <a:endParaRPr lang="en-US" dirty="0"/>
        </a:p>
      </dgm:t>
    </dgm:pt>
    <dgm:pt modelId="{441183A6-E63F-4133-93D3-2CE6B3E55E6B}" type="parTrans" cxnId="{52D338C2-1183-4200-B05F-7342964E43EE}">
      <dgm:prSet/>
      <dgm:spPr/>
      <dgm:t>
        <a:bodyPr/>
        <a:lstStyle/>
        <a:p>
          <a:endParaRPr lang="en-US"/>
        </a:p>
      </dgm:t>
    </dgm:pt>
    <dgm:pt modelId="{18C0C8EB-C44A-40B9-AB16-2B9DCEA06378}" type="sibTrans" cxnId="{52D338C2-1183-4200-B05F-7342964E43EE}">
      <dgm:prSet/>
      <dgm:spPr/>
      <dgm:t>
        <a:bodyPr/>
        <a:lstStyle/>
        <a:p>
          <a:endParaRPr lang="en-US"/>
        </a:p>
      </dgm:t>
    </dgm:pt>
    <dgm:pt modelId="{4592E8D5-DA33-49BB-BF10-D59BCD81254A}">
      <dgm:prSet/>
      <dgm:spPr/>
      <dgm:t>
        <a:bodyPr/>
        <a:lstStyle/>
        <a:p>
          <a:r>
            <a:rPr lang="en-US" dirty="0" smtClean="0"/>
            <a:t>Unique collections</a:t>
          </a:r>
          <a:endParaRPr lang="en-US" dirty="0"/>
        </a:p>
      </dgm:t>
    </dgm:pt>
    <dgm:pt modelId="{0F32EE4F-069A-447F-B1CC-9BADDED1C53A}" type="parTrans" cxnId="{352AD2BB-D05B-49C6-955B-58E9664A9A6E}">
      <dgm:prSet/>
      <dgm:spPr/>
      <dgm:t>
        <a:bodyPr/>
        <a:lstStyle/>
        <a:p>
          <a:endParaRPr lang="en-US"/>
        </a:p>
      </dgm:t>
    </dgm:pt>
    <dgm:pt modelId="{26EEA526-1D09-4F92-857D-F15D0060731B}" type="sibTrans" cxnId="{352AD2BB-D05B-49C6-955B-58E9664A9A6E}">
      <dgm:prSet/>
      <dgm:spPr/>
      <dgm:t>
        <a:bodyPr/>
        <a:lstStyle/>
        <a:p>
          <a:endParaRPr lang="en-US"/>
        </a:p>
      </dgm:t>
    </dgm:pt>
    <dgm:pt modelId="{618FA58E-61DC-4267-B9AF-87C3C7F0C3CE}">
      <dgm:prSet/>
      <dgm:spPr/>
      <dgm:t>
        <a:bodyPr/>
        <a:lstStyle/>
        <a:p>
          <a:r>
            <a:rPr lang="en-US" dirty="0" smtClean="0"/>
            <a:t>Area studies</a:t>
          </a:r>
          <a:endParaRPr lang="en-US" dirty="0"/>
        </a:p>
      </dgm:t>
    </dgm:pt>
    <dgm:pt modelId="{0F060356-0972-4E37-8BF5-96E295101AD3}" type="parTrans" cxnId="{D6509EA8-99E8-44E9-BB21-83E12C616F3F}">
      <dgm:prSet/>
      <dgm:spPr/>
      <dgm:t>
        <a:bodyPr/>
        <a:lstStyle/>
        <a:p>
          <a:endParaRPr lang="en-US"/>
        </a:p>
      </dgm:t>
    </dgm:pt>
    <dgm:pt modelId="{521B088F-E38F-41DA-AFA0-495A3FBEF511}" type="sibTrans" cxnId="{D6509EA8-99E8-44E9-BB21-83E12C616F3F}">
      <dgm:prSet/>
      <dgm:spPr/>
      <dgm:t>
        <a:bodyPr/>
        <a:lstStyle/>
        <a:p>
          <a:endParaRPr lang="en-US"/>
        </a:p>
      </dgm:t>
    </dgm:pt>
    <dgm:pt modelId="{A2F91B9D-BD17-42A3-B354-14856E97F4A6}">
      <dgm:prSet/>
      <dgm:spPr/>
      <dgm:t>
        <a:bodyPr/>
        <a:lstStyle/>
        <a:p>
          <a:r>
            <a:rPr lang="en-US" smtClean="0"/>
            <a:t>International</a:t>
          </a:r>
        </a:p>
        <a:p>
          <a:endParaRPr lang="en-US" dirty="0"/>
        </a:p>
      </dgm:t>
    </dgm:pt>
    <dgm:pt modelId="{2C89429E-4F31-486D-A40B-CCE4B077B3C9}" type="parTrans" cxnId="{52309C05-4A83-42C2-9710-FDD548083DD1}">
      <dgm:prSet/>
      <dgm:spPr/>
      <dgm:t>
        <a:bodyPr/>
        <a:lstStyle/>
        <a:p>
          <a:endParaRPr lang="en-US"/>
        </a:p>
      </dgm:t>
    </dgm:pt>
    <dgm:pt modelId="{621FB5D4-7BF1-4484-8DF6-F2D4123E89BA}" type="sibTrans" cxnId="{52309C05-4A83-42C2-9710-FDD548083DD1}">
      <dgm:prSet/>
      <dgm:spPr/>
      <dgm:t>
        <a:bodyPr/>
        <a:lstStyle/>
        <a:p>
          <a:endParaRPr lang="en-US"/>
        </a:p>
      </dgm:t>
    </dgm:pt>
    <dgm:pt modelId="{418D3467-44E1-4EDD-8DF5-ACDC093015E9}">
      <dgm:prSet phldrT="[Text]"/>
      <dgm:spPr/>
      <dgm:t>
        <a:bodyPr/>
        <a:lstStyle/>
        <a:p>
          <a:r>
            <a:rPr lang="en-US" dirty="0" smtClean="0"/>
            <a:t>Deliver</a:t>
          </a:r>
          <a:endParaRPr lang="en-US" dirty="0"/>
        </a:p>
      </dgm:t>
    </dgm:pt>
    <dgm:pt modelId="{DF0FD718-30E3-4CD7-95CB-DB7D72A51EE3}" type="parTrans" cxnId="{6A558B04-2F98-4C61-A294-BA4DC8E285C0}">
      <dgm:prSet/>
      <dgm:spPr/>
      <dgm:t>
        <a:bodyPr/>
        <a:lstStyle/>
        <a:p>
          <a:endParaRPr lang="en-US"/>
        </a:p>
      </dgm:t>
    </dgm:pt>
    <dgm:pt modelId="{E7B07B60-6F4C-4C47-970F-DD1C8791B38D}" type="sibTrans" cxnId="{6A558B04-2F98-4C61-A294-BA4DC8E285C0}">
      <dgm:prSet/>
      <dgm:spPr/>
      <dgm:t>
        <a:bodyPr/>
        <a:lstStyle/>
        <a:p>
          <a:endParaRPr lang="en-US"/>
        </a:p>
      </dgm:t>
    </dgm:pt>
    <dgm:pt modelId="{2EFF10CC-D799-437C-AD95-D8250FD73B51}">
      <dgm:prSet phldrT="[Text]"/>
      <dgm:spPr/>
      <dgm:t>
        <a:bodyPr/>
        <a:lstStyle/>
        <a:p>
          <a:r>
            <a:rPr lang="en-US" dirty="0" err="1" smtClean="0"/>
            <a:t>SRemote</a:t>
          </a:r>
          <a:endParaRPr lang="en-US" dirty="0"/>
        </a:p>
      </dgm:t>
    </dgm:pt>
    <dgm:pt modelId="{5A8FE05D-1573-47C9-827F-098C2DD203E3}" type="parTrans" cxnId="{969F7631-87B2-4F1A-9054-6A99BDE76EA9}">
      <dgm:prSet/>
      <dgm:spPr/>
      <dgm:t>
        <a:bodyPr/>
        <a:lstStyle/>
        <a:p>
          <a:endParaRPr lang="en-US"/>
        </a:p>
      </dgm:t>
    </dgm:pt>
    <dgm:pt modelId="{3A0AC654-9FA0-474C-80A0-13F0DE109A59}" type="sibTrans" cxnId="{969F7631-87B2-4F1A-9054-6A99BDE76EA9}">
      <dgm:prSet/>
      <dgm:spPr/>
      <dgm:t>
        <a:bodyPr/>
        <a:lstStyle/>
        <a:p>
          <a:endParaRPr lang="en-US"/>
        </a:p>
      </dgm:t>
    </dgm:pt>
    <dgm:pt modelId="{F194B1BC-EFE1-4F27-B894-875301A15463}">
      <dgm:prSet phldrT="[Text]"/>
      <dgm:spPr/>
      <dgm:t>
        <a:bodyPr/>
        <a:lstStyle/>
        <a:p>
          <a:r>
            <a:rPr lang="en-US" dirty="0" smtClean="0"/>
            <a:t>Raise awareness</a:t>
          </a:r>
          <a:endParaRPr lang="en-US" dirty="0"/>
        </a:p>
      </dgm:t>
    </dgm:pt>
    <dgm:pt modelId="{423B3E2C-AECE-4AF9-82AB-2636A283DB3E}" type="parTrans" cxnId="{DEE314C9-6DDC-4D7B-B89D-FD81107A331D}">
      <dgm:prSet/>
      <dgm:spPr/>
      <dgm:t>
        <a:bodyPr/>
        <a:lstStyle/>
        <a:p>
          <a:endParaRPr lang="en-US"/>
        </a:p>
      </dgm:t>
    </dgm:pt>
    <dgm:pt modelId="{D0FCD137-DFEF-4A5F-B1EA-81F999CC1BE9}" type="sibTrans" cxnId="{DEE314C9-6DDC-4D7B-B89D-FD81107A331D}">
      <dgm:prSet/>
      <dgm:spPr/>
      <dgm:t>
        <a:bodyPr/>
        <a:lstStyle/>
        <a:p>
          <a:endParaRPr lang="en-US"/>
        </a:p>
      </dgm:t>
    </dgm:pt>
    <dgm:pt modelId="{E5F21FBE-D3BD-45C4-8F94-F8E3A0ECC957}">
      <dgm:prSet phldrT="[Text]"/>
      <dgm:spPr/>
      <dgm:t>
        <a:bodyPr/>
        <a:lstStyle/>
        <a:p>
          <a:r>
            <a:rPr lang="en-US" dirty="0" smtClean="0"/>
            <a:t>Space redesign</a:t>
          </a:r>
          <a:endParaRPr lang="en-US" dirty="0"/>
        </a:p>
      </dgm:t>
    </dgm:pt>
    <dgm:pt modelId="{6426BB25-41E1-4BFF-A093-6AEA73069097}" type="parTrans" cxnId="{DD3FB469-EE4C-4AF9-AF4B-18615AA4AB07}">
      <dgm:prSet/>
      <dgm:spPr/>
      <dgm:t>
        <a:bodyPr/>
        <a:lstStyle/>
        <a:p>
          <a:endParaRPr lang="en-US"/>
        </a:p>
      </dgm:t>
    </dgm:pt>
    <dgm:pt modelId="{E2A76F08-2A3D-4180-8F3B-03FF4020CCAA}" type="sibTrans" cxnId="{DD3FB469-EE4C-4AF9-AF4B-18615AA4AB07}">
      <dgm:prSet/>
      <dgm:spPr/>
      <dgm:t>
        <a:bodyPr/>
        <a:lstStyle/>
        <a:p>
          <a:endParaRPr lang="en-US"/>
        </a:p>
      </dgm:t>
    </dgm:pt>
    <dgm:pt modelId="{1FD93711-B2BD-4A94-9319-108658D592A3}">
      <dgm:prSet phldrT="[Text]"/>
      <dgm:spPr/>
      <dgm:t>
        <a:bodyPr/>
        <a:lstStyle/>
        <a:p>
          <a:r>
            <a:rPr lang="en-US" dirty="0" smtClean="0"/>
            <a:t>New service desk</a:t>
          </a:r>
          <a:endParaRPr lang="en-US" dirty="0"/>
        </a:p>
      </dgm:t>
    </dgm:pt>
    <dgm:pt modelId="{CDD52497-B6CF-447B-9802-57B2205FF014}" type="parTrans" cxnId="{30100465-2CA5-4963-9B12-AA3CF791C7A2}">
      <dgm:prSet/>
      <dgm:spPr/>
      <dgm:t>
        <a:bodyPr/>
        <a:lstStyle/>
        <a:p>
          <a:endParaRPr lang="en-US"/>
        </a:p>
      </dgm:t>
    </dgm:pt>
    <dgm:pt modelId="{F103C214-35F8-4221-9FFC-1830FEA60880}" type="sibTrans" cxnId="{30100465-2CA5-4963-9B12-AA3CF791C7A2}">
      <dgm:prSet/>
      <dgm:spPr/>
      <dgm:t>
        <a:bodyPr/>
        <a:lstStyle/>
        <a:p>
          <a:endParaRPr lang="en-US"/>
        </a:p>
      </dgm:t>
    </dgm:pt>
    <dgm:pt modelId="{11ECEB57-AF4C-4EC3-9FF6-B2B284FCE908}">
      <dgm:prSet phldrT="[Text]"/>
      <dgm:spPr/>
      <dgm:t>
        <a:bodyPr/>
        <a:lstStyle/>
        <a:p>
          <a:r>
            <a:rPr lang="en-US" dirty="0" smtClean="0"/>
            <a:t>Liaison program</a:t>
          </a:r>
          <a:endParaRPr lang="en-US" dirty="0"/>
        </a:p>
      </dgm:t>
    </dgm:pt>
    <dgm:pt modelId="{801C0AE3-8819-4C4F-970B-C20033CABF77}" type="parTrans" cxnId="{BC7E18BE-98DA-41D1-8124-0B719A581284}">
      <dgm:prSet/>
      <dgm:spPr/>
      <dgm:t>
        <a:bodyPr/>
        <a:lstStyle/>
        <a:p>
          <a:endParaRPr lang="en-US"/>
        </a:p>
      </dgm:t>
    </dgm:pt>
    <dgm:pt modelId="{3AD9F08D-E675-4979-BC6F-B31AA1E1F6A8}" type="sibTrans" cxnId="{BC7E18BE-98DA-41D1-8124-0B719A581284}">
      <dgm:prSet/>
      <dgm:spPr/>
      <dgm:t>
        <a:bodyPr/>
        <a:lstStyle/>
        <a:p>
          <a:endParaRPr lang="en-US"/>
        </a:p>
      </dgm:t>
    </dgm:pt>
    <dgm:pt modelId="{1936A522-166E-4F7E-B218-4F8DDCC9332A}">
      <dgm:prSet phldrT="[Text]"/>
      <dgm:spPr/>
      <dgm:t>
        <a:bodyPr/>
        <a:lstStyle/>
        <a:p>
          <a:r>
            <a:rPr lang="en-US" dirty="0" smtClean="0"/>
            <a:t>Web site redesign</a:t>
          </a:r>
          <a:endParaRPr lang="en-US" dirty="0"/>
        </a:p>
      </dgm:t>
    </dgm:pt>
    <dgm:pt modelId="{DD7DDA32-5AE0-4432-AD44-D4A8D551178C}" type="parTrans" cxnId="{A5AA3D49-438B-465E-A31C-EEDE9DCE5996}">
      <dgm:prSet/>
      <dgm:spPr/>
      <dgm:t>
        <a:bodyPr/>
        <a:lstStyle/>
        <a:p>
          <a:endParaRPr lang="en-US"/>
        </a:p>
      </dgm:t>
    </dgm:pt>
    <dgm:pt modelId="{1B6949D8-BEF8-4E78-9FCF-50A97B3898A2}" type="sibTrans" cxnId="{A5AA3D49-438B-465E-A31C-EEDE9DCE5996}">
      <dgm:prSet/>
      <dgm:spPr/>
      <dgm:t>
        <a:bodyPr/>
        <a:lstStyle/>
        <a:p>
          <a:endParaRPr lang="en-US"/>
        </a:p>
      </dgm:t>
    </dgm:pt>
    <dgm:pt modelId="{3F10577F-96C9-4EC2-94F2-4597CA1CCC8E}">
      <dgm:prSet phldrT="[Text]"/>
      <dgm:spPr/>
      <dgm:t>
        <a:bodyPr/>
        <a:lstStyle/>
        <a:p>
          <a:r>
            <a:rPr lang="en-US" dirty="0" smtClean="0"/>
            <a:t>Library as place, place as library</a:t>
          </a:r>
          <a:endParaRPr lang="en-US" dirty="0"/>
        </a:p>
      </dgm:t>
    </dgm:pt>
    <dgm:pt modelId="{A0C12E8E-DBDC-4A86-A4AB-B7F37404FB3A}" type="parTrans" cxnId="{E780DBB0-185B-4AFE-814C-C6F53826AD44}">
      <dgm:prSet/>
      <dgm:spPr/>
      <dgm:t>
        <a:bodyPr/>
        <a:lstStyle/>
        <a:p>
          <a:endParaRPr lang="en-US"/>
        </a:p>
      </dgm:t>
    </dgm:pt>
    <dgm:pt modelId="{66CD8B67-22F9-4E1C-B604-8AA56E0ABEE7}" type="sibTrans" cxnId="{E780DBB0-185B-4AFE-814C-C6F53826AD44}">
      <dgm:prSet/>
      <dgm:spPr/>
      <dgm:t>
        <a:bodyPr/>
        <a:lstStyle/>
        <a:p>
          <a:endParaRPr lang="en-US"/>
        </a:p>
      </dgm:t>
    </dgm:pt>
    <dgm:pt modelId="{A5A078B8-7BD4-41C7-A77A-8C8080F2207C}" type="pres">
      <dgm:prSet presAssocID="{892201C1-1F18-48B4-BDCE-8E1D1D53EDB8}" presName="Name0" presStyleCnt="0">
        <dgm:presLayoutVars>
          <dgm:dir/>
          <dgm:resizeHandles val="exact"/>
        </dgm:presLayoutVars>
      </dgm:prSet>
      <dgm:spPr/>
      <dgm:t>
        <a:bodyPr/>
        <a:lstStyle/>
        <a:p>
          <a:endParaRPr lang="en-US"/>
        </a:p>
      </dgm:t>
    </dgm:pt>
    <dgm:pt modelId="{BA509D4A-701F-40ED-9962-C4A44CE72005}" type="pres">
      <dgm:prSet presAssocID="{573F6180-E523-4983-9893-025A53CE434A}" presName="node" presStyleLbl="node1" presStyleIdx="0" presStyleCnt="5">
        <dgm:presLayoutVars>
          <dgm:bulletEnabled val="1"/>
        </dgm:presLayoutVars>
      </dgm:prSet>
      <dgm:spPr/>
      <dgm:t>
        <a:bodyPr/>
        <a:lstStyle/>
        <a:p>
          <a:endParaRPr lang="en-US"/>
        </a:p>
      </dgm:t>
    </dgm:pt>
    <dgm:pt modelId="{F9AB530C-6E56-46B7-945B-5873A16A2245}" type="pres">
      <dgm:prSet presAssocID="{409C6F3F-99F8-406F-B9F1-C379EE7775C9}" presName="sibTrans" presStyleCnt="0"/>
      <dgm:spPr/>
    </dgm:pt>
    <dgm:pt modelId="{1270BB2E-30F6-4536-89BE-BDC50B066670}" type="pres">
      <dgm:prSet presAssocID="{A8F60F4F-37DA-4A68-8ED6-224C0A41440B}" presName="node" presStyleLbl="node1" presStyleIdx="1" presStyleCnt="5">
        <dgm:presLayoutVars>
          <dgm:bulletEnabled val="1"/>
        </dgm:presLayoutVars>
      </dgm:prSet>
      <dgm:spPr/>
      <dgm:t>
        <a:bodyPr/>
        <a:lstStyle/>
        <a:p>
          <a:endParaRPr lang="en-US"/>
        </a:p>
      </dgm:t>
    </dgm:pt>
    <dgm:pt modelId="{4056920D-A101-43B2-B60D-829455DABE14}" type="pres">
      <dgm:prSet presAssocID="{561EC4B2-ECCF-457E-8F8B-EBB22A82D7FD}" presName="sibTrans" presStyleCnt="0"/>
      <dgm:spPr/>
    </dgm:pt>
    <dgm:pt modelId="{A3462C01-73CE-477A-BA4D-F34E8BECD957}" type="pres">
      <dgm:prSet presAssocID="{DC123EEE-6454-4BBA-B10C-EFE4EF6B0300}" presName="node" presStyleLbl="node1" presStyleIdx="2" presStyleCnt="5">
        <dgm:presLayoutVars>
          <dgm:bulletEnabled val="1"/>
        </dgm:presLayoutVars>
      </dgm:prSet>
      <dgm:spPr/>
      <dgm:t>
        <a:bodyPr/>
        <a:lstStyle/>
        <a:p>
          <a:endParaRPr lang="en-US"/>
        </a:p>
      </dgm:t>
    </dgm:pt>
    <dgm:pt modelId="{3480CEBB-281D-4A15-8E0E-C7D747FF0649}" type="pres">
      <dgm:prSet presAssocID="{CCB863D9-0F31-447C-BAF2-AE2639A4DADB}" presName="sibTrans" presStyleCnt="0"/>
      <dgm:spPr/>
    </dgm:pt>
    <dgm:pt modelId="{3EA9495D-A89F-43C6-89A0-DCA5BA849F16}" type="pres">
      <dgm:prSet presAssocID="{418D3467-44E1-4EDD-8DF5-ACDC093015E9}" presName="node" presStyleLbl="node1" presStyleIdx="3" presStyleCnt="5">
        <dgm:presLayoutVars>
          <dgm:bulletEnabled val="1"/>
        </dgm:presLayoutVars>
      </dgm:prSet>
      <dgm:spPr/>
      <dgm:t>
        <a:bodyPr/>
        <a:lstStyle/>
        <a:p>
          <a:endParaRPr lang="en-US"/>
        </a:p>
      </dgm:t>
    </dgm:pt>
    <dgm:pt modelId="{EE29207F-1038-4914-BAD0-419C24450A27}" type="pres">
      <dgm:prSet presAssocID="{E7B07B60-6F4C-4C47-970F-DD1C8791B38D}" presName="sibTrans" presStyleCnt="0"/>
      <dgm:spPr/>
    </dgm:pt>
    <dgm:pt modelId="{6C72618F-0CD1-4120-BAFA-07623A0F835C}" type="pres">
      <dgm:prSet presAssocID="{083A2B09-C56D-4CB4-97CD-226C1821BE1F}" presName="node" presStyleLbl="node1" presStyleIdx="4" presStyleCnt="5">
        <dgm:presLayoutVars>
          <dgm:bulletEnabled val="1"/>
        </dgm:presLayoutVars>
      </dgm:prSet>
      <dgm:spPr/>
      <dgm:t>
        <a:bodyPr/>
        <a:lstStyle/>
        <a:p>
          <a:endParaRPr lang="en-US"/>
        </a:p>
      </dgm:t>
    </dgm:pt>
  </dgm:ptLst>
  <dgm:cxnLst>
    <dgm:cxn modelId="{53976204-5666-4701-A7F3-382D8FEED66D}" srcId="{892201C1-1F18-48B4-BDCE-8E1D1D53EDB8}" destId="{A8F60F4F-37DA-4A68-8ED6-224C0A41440B}" srcOrd="1" destOrd="0" parTransId="{92495529-613C-4F29-8B96-DBD39FD6BB1E}" sibTransId="{561EC4B2-ECCF-457E-8F8B-EBB22A82D7FD}"/>
    <dgm:cxn modelId="{30100465-2CA5-4963-9B12-AA3CF791C7A2}" srcId="{418D3467-44E1-4EDD-8DF5-ACDC093015E9}" destId="{1FD93711-B2BD-4A94-9319-108658D592A3}" srcOrd="3" destOrd="0" parTransId="{CDD52497-B6CF-447B-9802-57B2205FF014}" sibTransId="{F103C214-35F8-4221-9FFC-1830FEA60880}"/>
    <dgm:cxn modelId="{D655DF80-E65E-4BE8-9051-C6EAB2F9DE46}" type="presOf" srcId="{B153DF42-0689-4212-8A0A-0E1FBE2684B3}" destId="{BA509D4A-701F-40ED-9962-C4A44CE72005}" srcOrd="0" destOrd="2" presId="urn:microsoft.com/office/officeart/2005/8/layout/hList6"/>
    <dgm:cxn modelId="{84150757-A0DF-43B0-B379-56B3B6C7D838}" type="presOf" srcId="{A8068448-D0A8-4956-9F19-FFBB45C2658C}" destId="{A3462C01-73CE-477A-BA4D-F34E8BECD957}" srcOrd="0" destOrd="2" presId="urn:microsoft.com/office/officeart/2005/8/layout/hList6"/>
    <dgm:cxn modelId="{E5DD03F6-C7E6-40C7-8FE9-6E66051CA674}" type="presOf" srcId="{DC123EEE-6454-4BBA-B10C-EFE4EF6B0300}" destId="{A3462C01-73CE-477A-BA4D-F34E8BECD957}" srcOrd="0" destOrd="0" presId="urn:microsoft.com/office/officeart/2005/8/layout/hList6"/>
    <dgm:cxn modelId="{52D338C2-1183-4200-B05F-7342964E43EE}" srcId="{083A2B09-C56D-4CB4-97CD-226C1821BE1F}" destId="{408330A6-4AF8-4BCD-B8D6-5C5BE0ADB658}" srcOrd="3" destOrd="0" parTransId="{441183A6-E63F-4133-93D3-2CE6B3E55E6B}" sibTransId="{18C0C8EB-C44A-40B9-AB16-2B9DCEA06378}"/>
    <dgm:cxn modelId="{3D366437-59C4-477A-A281-52AD07185FE5}" type="presOf" srcId="{083A2B09-C56D-4CB4-97CD-226C1821BE1F}" destId="{6C72618F-0CD1-4120-BAFA-07623A0F835C}" srcOrd="0" destOrd="0" presId="urn:microsoft.com/office/officeart/2005/8/layout/hList6"/>
    <dgm:cxn modelId="{A5AA3D49-438B-465E-A31C-EEDE9DCE5996}" srcId="{418D3467-44E1-4EDD-8DF5-ACDC093015E9}" destId="{1936A522-166E-4F7E-B218-4F8DDCC9332A}" srcOrd="5" destOrd="0" parTransId="{DD7DDA32-5AE0-4432-AD44-D4A8D551178C}" sibTransId="{1B6949D8-BEF8-4E78-9FCF-50A97B3898A2}"/>
    <dgm:cxn modelId="{DD3FB469-EE4C-4AF9-AF4B-18615AA4AB07}" srcId="{418D3467-44E1-4EDD-8DF5-ACDC093015E9}" destId="{E5F21FBE-D3BD-45C4-8F94-F8E3A0ECC957}" srcOrd="2" destOrd="0" parTransId="{6426BB25-41E1-4BFF-A093-6AEA73069097}" sibTransId="{E2A76F08-2A3D-4180-8F3B-03FF4020CCAA}"/>
    <dgm:cxn modelId="{4ABCCB48-6C01-45D6-8669-61F331DF830F}" type="presOf" srcId="{4592E8D5-DA33-49BB-BF10-D59BCD81254A}" destId="{6C72618F-0CD1-4120-BAFA-07623A0F835C}" srcOrd="0" destOrd="5" presId="urn:microsoft.com/office/officeart/2005/8/layout/hList6"/>
    <dgm:cxn modelId="{85B98669-0C07-4D4D-83BB-F75FE0221937}" type="presOf" srcId="{F194B1BC-EFE1-4F27-B894-875301A15463}" destId="{3EA9495D-A89F-43C6-89A0-DCA5BA849F16}" srcOrd="0" destOrd="2" presId="urn:microsoft.com/office/officeart/2005/8/layout/hList6"/>
    <dgm:cxn modelId="{590A99B5-469D-46C1-9346-E4F2050EE71A}" srcId="{892201C1-1F18-48B4-BDCE-8E1D1D53EDB8}" destId="{573F6180-E523-4983-9893-025A53CE434A}" srcOrd="0" destOrd="0" parTransId="{20FB5195-F195-4169-8C74-16C52770F148}" sibTransId="{409C6F3F-99F8-406F-B9F1-C379EE7775C9}"/>
    <dgm:cxn modelId="{CEFF5803-CEB0-452E-833B-01ED4F24843E}" srcId="{573F6180-E523-4983-9893-025A53CE434A}" destId="{B153DF42-0689-4212-8A0A-0E1FBE2684B3}" srcOrd="1" destOrd="0" parTransId="{53F3ED56-4CEB-40F8-AF26-B81E00FA1C5C}" sibTransId="{4711BADF-56B3-4650-9CC7-7D1425B1CC79}"/>
    <dgm:cxn modelId="{24765E12-1263-427E-97A4-D1A2969E68DA}" type="presOf" srcId="{4C8CD446-73E8-4C58-9DE5-E29DF489B51C}" destId="{A3462C01-73CE-477A-BA4D-F34E8BECD957}" srcOrd="0" destOrd="8" presId="urn:microsoft.com/office/officeart/2005/8/layout/hList6"/>
    <dgm:cxn modelId="{FBF9E438-9A24-4410-80C0-9B329FE9AF3B}" type="presOf" srcId="{CD7E03AF-3E77-4347-8664-0BF2776ED586}" destId="{1270BB2E-30F6-4536-89BE-BDC50B066670}" srcOrd="0" destOrd="1" presId="urn:microsoft.com/office/officeart/2005/8/layout/hList6"/>
    <dgm:cxn modelId="{AED51F6E-758A-4356-87FE-7F5EB78E3FF3}" srcId="{DC123EEE-6454-4BBA-B10C-EFE4EF6B0300}" destId="{B4598BAD-A864-43A8-BC6D-3F99E20A143C}" srcOrd="3" destOrd="0" parTransId="{1F3FF9C2-94C8-4C25-ADDB-FBFF908764E6}" sibTransId="{2C3CF793-33F3-4DEE-AAE6-38F25F7DB573}"/>
    <dgm:cxn modelId="{B4039520-C43E-417D-9FDD-DFACDB8F4140}" srcId="{DC123EEE-6454-4BBA-B10C-EFE4EF6B0300}" destId="{4EC1675B-5DAA-42F9-B870-F93DC5894466}" srcOrd="2" destOrd="0" parTransId="{59125D5B-89AE-4AD3-844A-648ECC94127C}" sibTransId="{50A3DF0F-63EE-43EB-AAB0-1BFADA1D3F1E}"/>
    <dgm:cxn modelId="{331CC0F8-99E0-40C3-A15B-7B25D8018264}" srcId="{573F6180-E523-4983-9893-025A53CE434A}" destId="{778DE2D8-7BCF-482A-AB6D-3D76A1A92E07}" srcOrd="6" destOrd="0" parTransId="{1ED97A19-6FC0-4251-BBEC-83BE50817E7C}" sibTransId="{5366D2EF-C2E3-4182-80E2-F37C5933BA19}"/>
    <dgm:cxn modelId="{C3DAEFFA-CA95-49D6-AEC5-7B8DEF7A047F}" type="presOf" srcId="{0F3ADB28-B3FD-4C43-83B5-B4391FEBB280}" destId="{1270BB2E-30F6-4536-89BE-BDC50B066670}" srcOrd="0" destOrd="5" presId="urn:microsoft.com/office/officeart/2005/8/layout/hList6"/>
    <dgm:cxn modelId="{2D1A722B-F6D7-45AF-9150-B551EB4B4FEC}" type="presOf" srcId="{2EFF10CC-D799-437C-AD95-D8250FD73B51}" destId="{3EA9495D-A89F-43C6-89A0-DCA5BA849F16}" srcOrd="0" destOrd="1" presId="urn:microsoft.com/office/officeart/2005/8/layout/hList6"/>
    <dgm:cxn modelId="{98FE6BFE-14C2-43FE-9A56-CDE0AEA52B3A}" type="presOf" srcId="{61B32B52-C08A-4573-B2CD-B076135A67DF}" destId="{BA509D4A-701F-40ED-9962-C4A44CE72005}" srcOrd="0" destOrd="4" presId="urn:microsoft.com/office/officeart/2005/8/layout/hList6"/>
    <dgm:cxn modelId="{55FDD9EF-4CA7-4800-94CA-6B6604888BB7}" srcId="{DC123EEE-6454-4BBA-B10C-EFE4EF6B0300}" destId="{1E0CF9E4-15A2-4129-861A-4CF1C5704546}" srcOrd="0" destOrd="0" parTransId="{23F9171E-04A1-4F8B-9CF3-6A854DA833BE}" sibTransId="{5C8A8448-E425-4035-A5B8-12061F19B34C}"/>
    <dgm:cxn modelId="{52309C05-4A83-42C2-9710-FDD548083DD1}" srcId="{083A2B09-C56D-4CB4-97CD-226C1821BE1F}" destId="{A2F91B9D-BD17-42A3-B354-14856E97F4A6}" srcOrd="6" destOrd="0" parTransId="{2C89429E-4F31-486D-A40B-CCE4B077B3C9}" sibTransId="{621FB5D4-7BF1-4484-8DF6-F2D4123E89BA}"/>
    <dgm:cxn modelId="{059CF4B5-A69B-4F84-82DD-DF1575186DDF}" type="presOf" srcId="{618FA58E-61DC-4267-B9AF-87C3C7F0C3CE}" destId="{6C72618F-0CD1-4120-BAFA-07623A0F835C}" srcOrd="0" destOrd="6" presId="urn:microsoft.com/office/officeart/2005/8/layout/hList6"/>
    <dgm:cxn modelId="{DEE314C9-6DDC-4D7B-B89D-FD81107A331D}" srcId="{418D3467-44E1-4EDD-8DF5-ACDC093015E9}" destId="{F194B1BC-EFE1-4F27-B894-875301A15463}" srcOrd="1" destOrd="0" parTransId="{423B3E2C-AECE-4AF9-82AB-2636A283DB3E}" sibTransId="{D0FCD137-DFEF-4A5F-B1EA-81F999CC1BE9}"/>
    <dgm:cxn modelId="{10A12A05-82DD-41A5-92F8-21D4FFE8B973}" srcId="{892201C1-1F18-48B4-BDCE-8E1D1D53EDB8}" destId="{DC123EEE-6454-4BBA-B10C-EFE4EF6B0300}" srcOrd="2" destOrd="0" parTransId="{F8FECF0D-A680-4FD0-BA53-CFF1B0BABABC}" sibTransId="{CCB863D9-0F31-447C-BAF2-AE2639A4DADB}"/>
    <dgm:cxn modelId="{48082EC1-E281-4C2D-911D-E07005D3D5CC}" srcId="{573F6180-E523-4983-9893-025A53CE434A}" destId="{75244250-1D1A-4778-9DD4-50AC84B87E48}" srcOrd="0" destOrd="0" parTransId="{3C1D34AF-E90E-4576-9F14-FB7EC13B484F}" sibTransId="{56AC578D-CCB6-4ED1-BB0B-9FBE12E96C5C}"/>
    <dgm:cxn modelId="{B34AF4D8-3231-4C4D-8DCA-2EC96DC8BC97}" type="presOf" srcId="{B4598BAD-A864-43A8-BC6D-3F99E20A143C}" destId="{A3462C01-73CE-477A-BA4D-F34E8BECD957}" srcOrd="0" destOrd="4" presId="urn:microsoft.com/office/officeart/2005/8/layout/hList6"/>
    <dgm:cxn modelId="{3F380D10-E030-471D-A197-374236FEA32A}" type="presOf" srcId="{19537B29-F883-421F-8425-AC83A0B70245}" destId="{BA509D4A-701F-40ED-9962-C4A44CE72005}" srcOrd="0" destOrd="5" presId="urn:microsoft.com/office/officeart/2005/8/layout/hList6"/>
    <dgm:cxn modelId="{352AD2BB-D05B-49C6-955B-58E9664A9A6E}" srcId="{083A2B09-C56D-4CB4-97CD-226C1821BE1F}" destId="{4592E8D5-DA33-49BB-BF10-D59BCD81254A}" srcOrd="4" destOrd="0" parTransId="{0F32EE4F-069A-447F-B1CC-9BADDED1C53A}" sibTransId="{26EEA526-1D09-4F92-857D-F15D0060731B}"/>
    <dgm:cxn modelId="{89703053-C2E8-4EA6-867C-B4FC4F0E6527}" type="presOf" srcId="{3F10577F-96C9-4EC2-94F2-4597CA1CCC8E}" destId="{3EA9495D-A89F-43C6-89A0-DCA5BA849F16}" srcOrd="0" destOrd="7" presId="urn:microsoft.com/office/officeart/2005/8/layout/hList6"/>
    <dgm:cxn modelId="{46CC2E30-AB67-450A-913D-47379B25B8A8}" type="presOf" srcId="{408330A6-4AF8-4BCD-B8D6-5C5BE0ADB658}" destId="{6C72618F-0CD1-4120-BAFA-07623A0F835C}" srcOrd="0" destOrd="4" presId="urn:microsoft.com/office/officeart/2005/8/layout/hList6"/>
    <dgm:cxn modelId="{0194B934-C796-4548-90A6-615A3D65CAB9}" type="presOf" srcId="{892201C1-1F18-48B4-BDCE-8E1D1D53EDB8}" destId="{A5A078B8-7BD4-41C7-A77A-8C8080F2207C}" srcOrd="0" destOrd="0" presId="urn:microsoft.com/office/officeart/2005/8/layout/hList6"/>
    <dgm:cxn modelId="{5C20EF86-8F6D-4091-A111-615902201AFA}" type="presOf" srcId="{B20894ED-0477-43F9-8517-B48BF56FE1A3}" destId="{6C72618F-0CD1-4120-BAFA-07623A0F835C}" srcOrd="0" destOrd="1" presId="urn:microsoft.com/office/officeart/2005/8/layout/hList6"/>
    <dgm:cxn modelId="{FD2780EE-5A5F-4A8C-A720-FEC847CF93CB}" type="presOf" srcId="{EF3C9CAD-BC5B-4EF0-8927-D765D9A56F59}" destId="{1270BB2E-30F6-4536-89BE-BDC50B066670}" srcOrd="0" destOrd="6" presId="urn:microsoft.com/office/officeart/2005/8/layout/hList6"/>
    <dgm:cxn modelId="{D6509EA8-99E8-44E9-BB21-83E12C616F3F}" srcId="{083A2B09-C56D-4CB4-97CD-226C1821BE1F}" destId="{618FA58E-61DC-4267-B9AF-87C3C7F0C3CE}" srcOrd="5" destOrd="0" parTransId="{0F060356-0972-4E37-8BF5-96E295101AD3}" sibTransId="{521B088F-E38F-41DA-AFA0-495A3FBEF511}"/>
    <dgm:cxn modelId="{B78D07D0-7FA5-4001-BF1E-CA02FBE745C8}" srcId="{A8F60F4F-37DA-4A68-8ED6-224C0A41440B}" destId="{0F3ADB28-B3FD-4C43-83B5-B4391FEBB280}" srcOrd="4" destOrd="0" parTransId="{5CCC41F6-B06D-4BF2-A6C4-42A51DED5B23}" sibTransId="{478E8EF9-BBC8-4E71-B493-ACB6D97A2BF1}"/>
    <dgm:cxn modelId="{6A558B04-2F98-4C61-A294-BA4DC8E285C0}" srcId="{892201C1-1F18-48B4-BDCE-8E1D1D53EDB8}" destId="{418D3467-44E1-4EDD-8DF5-ACDC093015E9}" srcOrd="3" destOrd="0" parTransId="{DF0FD718-30E3-4CD7-95CB-DB7D72A51EE3}" sibTransId="{E7B07B60-6F4C-4C47-970F-DD1C8791B38D}"/>
    <dgm:cxn modelId="{E636D2F1-8398-4ABB-9D61-948EC251760D}" srcId="{573F6180-E523-4983-9893-025A53CE434A}" destId="{CC90FC0C-DA73-483B-BCB0-6F26ED3D956A}" srcOrd="7" destOrd="0" parTransId="{E1AB267A-57F6-41B1-BEDC-4B3262924DF7}" sibTransId="{520720B7-02D7-4F84-A9FA-8826C75D7498}"/>
    <dgm:cxn modelId="{23CC54D7-5515-4B04-8195-DA4B060616B2}" srcId="{083A2B09-C56D-4CB4-97CD-226C1821BE1F}" destId="{1FAD6729-6DB3-469C-8CB6-233FA0E872C4}" srcOrd="1" destOrd="0" parTransId="{F45B5447-002E-44AC-93F1-61C7919B431A}" sibTransId="{D78918D0-944B-4C19-82D6-37B52CD31EEB}"/>
    <dgm:cxn modelId="{577E3189-F2F5-47DF-9E25-8B55F1A21C8D}" type="presOf" srcId="{CC90FC0C-DA73-483B-BCB0-6F26ED3D956A}" destId="{BA509D4A-701F-40ED-9962-C4A44CE72005}" srcOrd="0" destOrd="8" presId="urn:microsoft.com/office/officeart/2005/8/layout/hList6"/>
    <dgm:cxn modelId="{D2A3EEA4-04EA-4C8C-AD77-A8F1D309E7A9}" srcId="{DC123EEE-6454-4BBA-B10C-EFE4EF6B0300}" destId="{A60FEB55-09DF-4A9A-9C3B-05DD5AAB8A25}" srcOrd="5" destOrd="0" parTransId="{C62514DA-9584-4B71-B980-56ED9B1396C9}" sibTransId="{5AC83CDB-C352-470C-AFB6-F073A0BE98D7}"/>
    <dgm:cxn modelId="{A7763BFD-1925-4212-BC14-E553B069CBB6}" type="presOf" srcId="{A60FEB55-09DF-4A9A-9C3B-05DD5AAB8A25}" destId="{A3462C01-73CE-477A-BA4D-F34E8BECD957}" srcOrd="0" destOrd="6" presId="urn:microsoft.com/office/officeart/2005/8/layout/hList6"/>
    <dgm:cxn modelId="{8902B07E-2EA5-4FB0-BCA9-00110E93E791}" type="presOf" srcId="{418D3467-44E1-4EDD-8DF5-ACDC093015E9}" destId="{3EA9495D-A89F-43C6-89A0-DCA5BA849F16}" srcOrd="0" destOrd="0" presId="urn:microsoft.com/office/officeart/2005/8/layout/hList6"/>
    <dgm:cxn modelId="{3503D97A-DAE4-4AE1-B682-BDA8BC28AD43}" type="presOf" srcId="{8CE80E4F-705C-446A-9368-EB9822087785}" destId="{1270BB2E-30F6-4536-89BE-BDC50B066670}" srcOrd="0" destOrd="2" presId="urn:microsoft.com/office/officeart/2005/8/layout/hList6"/>
    <dgm:cxn modelId="{0056DC2E-0774-4581-9A7A-A7158C4DCCA1}" srcId="{A8F60F4F-37DA-4A68-8ED6-224C0A41440B}" destId="{7064EB88-921A-4845-AC41-025220DBE6F7}" srcOrd="3" destOrd="0" parTransId="{65C34DAC-D0E0-4955-81D6-7A3C3AA94A7E}" sibTransId="{FEAA7242-ED70-449D-B5DC-DC9001AE48DC}"/>
    <dgm:cxn modelId="{D68B9828-7593-4C44-A320-5E2D18A87DE6}" srcId="{573F6180-E523-4983-9893-025A53CE434A}" destId="{A9D8E7C1-24EA-4E94-B1FA-D4A110E3A5D5}" srcOrd="5" destOrd="0" parTransId="{CCF9469B-24BE-471E-AC1C-F205AEC432DD}" sibTransId="{76138F06-6241-4148-BF6E-0718E5391890}"/>
    <dgm:cxn modelId="{0249926B-8683-42E3-9B5B-4049AF55F05D}" type="presOf" srcId="{1E0CF9E4-15A2-4129-861A-4CF1C5704546}" destId="{A3462C01-73CE-477A-BA4D-F34E8BECD957}" srcOrd="0" destOrd="1" presId="urn:microsoft.com/office/officeart/2005/8/layout/hList6"/>
    <dgm:cxn modelId="{37AE1EB2-C942-47C2-A04B-811E0CFF4708}" srcId="{573F6180-E523-4983-9893-025A53CE434A}" destId="{7DABB7EF-D7F8-46CF-AE80-A76E4D988A8F}" srcOrd="2" destOrd="0" parTransId="{AEAF31C8-C226-47BA-906A-501882A261B2}" sibTransId="{FA004E01-27F5-42DC-BC37-17A34F26D43C}"/>
    <dgm:cxn modelId="{A187BA56-B575-47FF-927A-575FB30E156B}" srcId="{A8F60F4F-37DA-4A68-8ED6-224C0A41440B}" destId="{CD7E03AF-3E77-4347-8664-0BF2776ED586}" srcOrd="0" destOrd="0" parTransId="{97C2227B-AC07-4D2F-827F-EC93E218937A}" sibTransId="{6B426DE1-770D-4F7E-9F04-B1F8999BB917}"/>
    <dgm:cxn modelId="{32E78395-7E6A-466B-8ABF-B6FB31907BBC}" srcId="{083A2B09-C56D-4CB4-97CD-226C1821BE1F}" destId="{B20894ED-0477-43F9-8517-B48BF56FE1A3}" srcOrd="0" destOrd="0" parTransId="{CED85E91-BDD4-4A93-B571-363518EFE512}" sibTransId="{A3818C27-51A3-4A3C-89A6-446C7F6EBE2E}"/>
    <dgm:cxn modelId="{41B37497-1DCF-4173-9C8C-ED928D5B208A}" type="presOf" srcId="{E5F21FBE-D3BD-45C4-8F94-F8E3A0ECC957}" destId="{3EA9495D-A89F-43C6-89A0-DCA5BA849F16}" srcOrd="0" destOrd="3" presId="urn:microsoft.com/office/officeart/2005/8/layout/hList6"/>
    <dgm:cxn modelId="{CAB89620-3561-4D2D-B5C7-3626E330C9CD}" srcId="{A8F60F4F-37DA-4A68-8ED6-224C0A41440B}" destId="{EF3C9CAD-BC5B-4EF0-8927-D765D9A56F59}" srcOrd="5" destOrd="0" parTransId="{7542E1E2-AD8A-457B-82A3-D4D68F6452C9}" sibTransId="{05AB5978-6052-477E-9921-770424292030}"/>
    <dgm:cxn modelId="{C9AA2D4F-61A2-42CD-B99D-7D5864D52180}" type="presOf" srcId="{1FAD6729-6DB3-469C-8CB6-233FA0E872C4}" destId="{6C72618F-0CD1-4120-BAFA-07623A0F835C}" srcOrd="0" destOrd="2" presId="urn:microsoft.com/office/officeart/2005/8/layout/hList6"/>
    <dgm:cxn modelId="{2DAC9148-AB37-44BE-AA9D-2DBEF772B268}" srcId="{A8F60F4F-37DA-4A68-8ED6-224C0A41440B}" destId="{8CE80E4F-705C-446A-9368-EB9822087785}" srcOrd="1" destOrd="0" parTransId="{CFAE9B67-04D9-4350-9466-B8496E1EFA45}" sibTransId="{7982C94A-BE0D-481B-806A-0022C88D1C43}"/>
    <dgm:cxn modelId="{9A26DA23-B481-40F7-A56B-5C64970DEAD7}" type="presOf" srcId="{1FD93711-B2BD-4A94-9319-108658D592A3}" destId="{3EA9495D-A89F-43C6-89A0-DCA5BA849F16}" srcOrd="0" destOrd="4" presId="urn:microsoft.com/office/officeart/2005/8/layout/hList6"/>
    <dgm:cxn modelId="{78E4BF3E-07E5-48BD-ACBA-FD9CDBA26DC7}" type="presOf" srcId="{7DABB7EF-D7F8-46CF-AE80-A76E4D988A8F}" destId="{BA509D4A-701F-40ED-9962-C4A44CE72005}" srcOrd="0" destOrd="3" presId="urn:microsoft.com/office/officeart/2005/8/layout/hList6"/>
    <dgm:cxn modelId="{969F7631-87B2-4F1A-9054-6A99BDE76EA9}" srcId="{418D3467-44E1-4EDD-8DF5-ACDC093015E9}" destId="{2EFF10CC-D799-437C-AD95-D8250FD73B51}" srcOrd="0" destOrd="0" parTransId="{5A8FE05D-1573-47C9-827F-098C2DD203E3}" sibTransId="{3A0AC654-9FA0-474C-80A0-13F0DE109A59}"/>
    <dgm:cxn modelId="{9C78F2F3-29D5-4651-A049-3FD1C8307558}" type="presOf" srcId="{11ECEB57-AF4C-4EC3-9FF6-B2B284FCE908}" destId="{3EA9495D-A89F-43C6-89A0-DCA5BA849F16}" srcOrd="0" destOrd="5" presId="urn:microsoft.com/office/officeart/2005/8/layout/hList6"/>
    <dgm:cxn modelId="{5E3752E8-FC9F-41AB-89A9-7AFD11562C96}" srcId="{DC123EEE-6454-4BBA-B10C-EFE4EF6B0300}" destId="{6B6009C5-5FCB-4125-B403-BF843EB83F58}" srcOrd="8" destOrd="0" parTransId="{78AD72F7-ADE4-4FF0-ADE1-8383A66AB989}" sibTransId="{9B50F8CE-F4BB-45EB-930F-D589DD923ACF}"/>
    <dgm:cxn modelId="{BC7E18BE-98DA-41D1-8124-0B719A581284}" srcId="{418D3467-44E1-4EDD-8DF5-ACDC093015E9}" destId="{11ECEB57-AF4C-4EC3-9FF6-B2B284FCE908}" srcOrd="4" destOrd="0" parTransId="{801C0AE3-8819-4C4F-970B-C20033CABF77}" sibTransId="{3AD9F08D-E675-4979-BC6F-B31AA1E1F6A8}"/>
    <dgm:cxn modelId="{9D92C34C-16B8-4C55-BB15-E463AEBDAC6F}" srcId="{DC123EEE-6454-4BBA-B10C-EFE4EF6B0300}" destId="{F6FBAC01-14C9-4F42-92F9-2EE205D92950}" srcOrd="6" destOrd="0" parTransId="{16107A27-1103-4BE9-9282-F41C9DBAA287}" sibTransId="{32B39765-19DE-4D73-8BAA-544854DA636A}"/>
    <dgm:cxn modelId="{4AE341A2-FD1D-48D1-B680-D29721C89517}" srcId="{A8F60F4F-37DA-4A68-8ED6-224C0A41440B}" destId="{8B183140-CF08-4370-8922-61F3E6299A1A}" srcOrd="2" destOrd="0" parTransId="{843507E8-AA53-4255-9001-0FB1B5E16D9F}" sibTransId="{9CA73FD0-0D8A-42F6-8F51-417BF57C648E}"/>
    <dgm:cxn modelId="{A36E3D90-E135-4B38-B6FF-BD49560997E6}" type="presOf" srcId="{ECA09E49-A687-4C21-A927-8D1DCBF419A5}" destId="{6C72618F-0CD1-4120-BAFA-07623A0F835C}" srcOrd="0" destOrd="3" presId="urn:microsoft.com/office/officeart/2005/8/layout/hList6"/>
    <dgm:cxn modelId="{650DD236-A230-455D-8C86-EE3E2FF13470}" type="presOf" srcId="{A2F91B9D-BD17-42A3-B354-14856E97F4A6}" destId="{6C72618F-0CD1-4120-BAFA-07623A0F835C}" srcOrd="0" destOrd="7" presId="urn:microsoft.com/office/officeart/2005/8/layout/hList6"/>
    <dgm:cxn modelId="{DFAC9501-8EA2-47B0-9B2E-862D503ED8CE}" srcId="{892201C1-1F18-48B4-BDCE-8E1D1D53EDB8}" destId="{083A2B09-C56D-4CB4-97CD-226C1821BE1F}" srcOrd="4" destOrd="0" parTransId="{8F104687-ECF6-4423-A189-9E41592F5F8B}" sibTransId="{CBF0D1E9-8FBF-428E-84DE-E4A29BDD25E3}"/>
    <dgm:cxn modelId="{E780DBB0-185B-4AFE-814C-C6F53826AD44}" srcId="{418D3467-44E1-4EDD-8DF5-ACDC093015E9}" destId="{3F10577F-96C9-4EC2-94F2-4597CA1CCC8E}" srcOrd="6" destOrd="0" parTransId="{A0C12E8E-DBDC-4A86-A4AB-B7F37404FB3A}" sibTransId="{66CD8B67-22F9-4E1C-B604-8AA56E0ABEE7}"/>
    <dgm:cxn modelId="{C011A2D6-F2CF-433E-8952-52BDA59F7EE5}" srcId="{DC123EEE-6454-4BBA-B10C-EFE4EF6B0300}" destId="{CEAA91A2-1796-4DB5-A0CB-9BC151762B99}" srcOrd="4" destOrd="0" parTransId="{5C7F07F9-8BA7-4274-B798-23667135E9BD}" sibTransId="{A17F842A-0337-4893-9CDA-7D3752250D80}"/>
    <dgm:cxn modelId="{A39E9E69-0599-404E-B9EB-E145E293AB12}" srcId="{083A2B09-C56D-4CB4-97CD-226C1821BE1F}" destId="{ECA09E49-A687-4C21-A927-8D1DCBF419A5}" srcOrd="2" destOrd="0" parTransId="{EA5CD7A6-0455-4613-BCAB-7AEBD3BD80E2}" sibTransId="{F5A771B4-63FF-4B86-938C-73099DF1A44A}"/>
    <dgm:cxn modelId="{C734370E-2E78-4F11-A0EA-B7719464CC0E}" srcId="{DC123EEE-6454-4BBA-B10C-EFE4EF6B0300}" destId="{4C8CD446-73E8-4C58-9DE5-E29DF489B51C}" srcOrd="7" destOrd="0" parTransId="{8C54FD81-C0C3-4D4E-9326-5033C9DA93AF}" sibTransId="{8472E53F-BF21-4847-9EF2-8B63DD261AB5}"/>
    <dgm:cxn modelId="{1A7CA576-C809-4FAF-9DC1-304868E12962}" type="presOf" srcId="{573F6180-E523-4983-9893-025A53CE434A}" destId="{BA509D4A-701F-40ED-9962-C4A44CE72005}" srcOrd="0" destOrd="0" presId="urn:microsoft.com/office/officeart/2005/8/layout/hList6"/>
    <dgm:cxn modelId="{E5C4DC05-6E2A-4C92-A890-D68717D41D25}" srcId="{573F6180-E523-4983-9893-025A53CE434A}" destId="{19537B29-F883-421F-8425-AC83A0B70245}" srcOrd="4" destOrd="0" parTransId="{AD9D6745-A296-4741-A52C-DE412898BE0A}" sibTransId="{26EC9375-A964-4C26-9C96-BEA5BE081995}"/>
    <dgm:cxn modelId="{36CFA159-384F-4035-8B7F-8AAA454D984C}" type="presOf" srcId="{4EC1675B-5DAA-42F9-B870-F93DC5894466}" destId="{A3462C01-73CE-477A-BA4D-F34E8BECD957}" srcOrd="0" destOrd="3" presId="urn:microsoft.com/office/officeart/2005/8/layout/hList6"/>
    <dgm:cxn modelId="{40067DA6-827C-47AA-9AB4-163AF354BFEB}" type="presOf" srcId="{A8F60F4F-37DA-4A68-8ED6-224C0A41440B}" destId="{1270BB2E-30F6-4536-89BE-BDC50B066670}" srcOrd="0" destOrd="0" presId="urn:microsoft.com/office/officeart/2005/8/layout/hList6"/>
    <dgm:cxn modelId="{DA780DBF-C46C-4A1F-9C05-CDCFA046CC4F}" type="presOf" srcId="{778DE2D8-7BCF-482A-AB6D-3D76A1A92E07}" destId="{BA509D4A-701F-40ED-9962-C4A44CE72005}" srcOrd="0" destOrd="7" presId="urn:microsoft.com/office/officeart/2005/8/layout/hList6"/>
    <dgm:cxn modelId="{FF2F0BC5-3E03-4A21-873C-AD46F48C84FB}" type="presOf" srcId="{A9D8E7C1-24EA-4E94-B1FA-D4A110E3A5D5}" destId="{BA509D4A-701F-40ED-9962-C4A44CE72005}" srcOrd="0" destOrd="6" presId="urn:microsoft.com/office/officeart/2005/8/layout/hList6"/>
    <dgm:cxn modelId="{821B171D-86EF-443D-9199-CED314916D0D}" type="presOf" srcId="{CEAA91A2-1796-4DB5-A0CB-9BC151762B99}" destId="{A3462C01-73CE-477A-BA4D-F34E8BECD957}" srcOrd="0" destOrd="5" presId="urn:microsoft.com/office/officeart/2005/8/layout/hList6"/>
    <dgm:cxn modelId="{77B54D53-036C-40F4-BC5C-71EBAE2AB262}" type="presOf" srcId="{75244250-1D1A-4778-9DD4-50AC84B87E48}" destId="{BA509D4A-701F-40ED-9962-C4A44CE72005}" srcOrd="0" destOrd="1" presId="urn:microsoft.com/office/officeart/2005/8/layout/hList6"/>
    <dgm:cxn modelId="{8464C839-5B8D-460B-B948-B345E777554E}" type="presOf" srcId="{7064EB88-921A-4845-AC41-025220DBE6F7}" destId="{1270BB2E-30F6-4536-89BE-BDC50B066670}" srcOrd="0" destOrd="4" presId="urn:microsoft.com/office/officeart/2005/8/layout/hList6"/>
    <dgm:cxn modelId="{FD0843B7-5F29-427A-AE38-FFC13A0B5707}" srcId="{DC123EEE-6454-4BBA-B10C-EFE4EF6B0300}" destId="{A8068448-D0A8-4956-9F19-FFBB45C2658C}" srcOrd="1" destOrd="0" parTransId="{09531307-09F6-4B37-B924-7A003A6843C0}" sibTransId="{8A0B6784-0AE5-4C4A-AE1B-D17384415186}"/>
    <dgm:cxn modelId="{7A47E6D4-C36D-40D6-BBD1-D1F47F317108}" type="presOf" srcId="{6B6009C5-5FCB-4125-B403-BF843EB83F58}" destId="{A3462C01-73CE-477A-BA4D-F34E8BECD957}" srcOrd="0" destOrd="9" presId="urn:microsoft.com/office/officeart/2005/8/layout/hList6"/>
    <dgm:cxn modelId="{7EAD1E1E-79A3-4565-96E9-C241C9A75C72}" type="presOf" srcId="{1936A522-166E-4F7E-B218-4F8DDCC9332A}" destId="{3EA9495D-A89F-43C6-89A0-DCA5BA849F16}" srcOrd="0" destOrd="6" presId="urn:microsoft.com/office/officeart/2005/8/layout/hList6"/>
    <dgm:cxn modelId="{920F4E01-BD86-4226-AF15-3A343EEBDA1A}" type="presOf" srcId="{8B183140-CF08-4370-8922-61F3E6299A1A}" destId="{1270BB2E-30F6-4536-89BE-BDC50B066670}" srcOrd="0" destOrd="3" presId="urn:microsoft.com/office/officeart/2005/8/layout/hList6"/>
    <dgm:cxn modelId="{5B766E6E-7C0C-48A0-B77B-746848940329}" srcId="{573F6180-E523-4983-9893-025A53CE434A}" destId="{61B32B52-C08A-4573-B2CD-B076135A67DF}" srcOrd="3" destOrd="0" parTransId="{0607D3F5-7122-4C76-BD13-AF62A96F7363}" sibTransId="{3816C81F-79F4-46C3-8FAE-4760BE790FDA}"/>
    <dgm:cxn modelId="{1218FC00-18E5-4842-8C8D-F04656833BD2}" type="presOf" srcId="{F6FBAC01-14C9-4F42-92F9-2EE205D92950}" destId="{A3462C01-73CE-477A-BA4D-F34E8BECD957}" srcOrd="0" destOrd="7" presId="urn:microsoft.com/office/officeart/2005/8/layout/hList6"/>
    <dgm:cxn modelId="{4D8D385E-23A4-4912-BED5-1B36CB01FA1C}" type="presParOf" srcId="{A5A078B8-7BD4-41C7-A77A-8C8080F2207C}" destId="{BA509D4A-701F-40ED-9962-C4A44CE72005}" srcOrd="0" destOrd="0" presId="urn:microsoft.com/office/officeart/2005/8/layout/hList6"/>
    <dgm:cxn modelId="{81EE75F8-8E26-441C-A76F-D64F5DE5B88F}" type="presParOf" srcId="{A5A078B8-7BD4-41C7-A77A-8C8080F2207C}" destId="{F9AB530C-6E56-46B7-945B-5873A16A2245}" srcOrd="1" destOrd="0" presId="urn:microsoft.com/office/officeart/2005/8/layout/hList6"/>
    <dgm:cxn modelId="{7EFACC5E-CE65-4367-9DBD-4B22ABCC41B0}" type="presParOf" srcId="{A5A078B8-7BD4-41C7-A77A-8C8080F2207C}" destId="{1270BB2E-30F6-4536-89BE-BDC50B066670}" srcOrd="2" destOrd="0" presId="urn:microsoft.com/office/officeart/2005/8/layout/hList6"/>
    <dgm:cxn modelId="{736E31F2-5FF7-4EAF-9E82-F82963E04CDA}" type="presParOf" srcId="{A5A078B8-7BD4-41C7-A77A-8C8080F2207C}" destId="{4056920D-A101-43B2-B60D-829455DABE14}" srcOrd="3" destOrd="0" presId="urn:microsoft.com/office/officeart/2005/8/layout/hList6"/>
    <dgm:cxn modelId="{B7C4C30B-D01E-426A-B69B-ABCEA4227346}" type="presParOf" srcId="{A5A078B8-7BD4-41C7-A77A-8C8080F2207C}" destId="{A3462C01-73CE-477A-BA4D-F34E8BECD957}" srcOrd="4" destOrd="0" presId="urn:microsoft.com/office/officeart/2005/8/layout/hList6"/>
    <dgm:cxn modelId="{C568D1B6-D3D1-483F-B046-65C8CFF71F47}" type="presParOf" srcId="{A5A078B8-7BD4-41C7-A77A-8C8080F2207C}" destId="{3480CEBB-281D-4A15-8E0E-C7D747FF0649}" srcOrd="5" destOrd="0" presId="urn:microsoft.com/office/officeart/2005/8/layout/hList6"/>
    <dgm:cxn modelId="{D31CF09D-6F83-4635-B948-34AA6ACE3C01}" type="presParOf" srcId="{A5A078B8-7BD4-41C7-A77A-8C8080F2207C}" destId="{3EA9495D-A89F-43C6-89A0-DCA5BA849F16}" srcOrd="6" destOrd="0" presId="urn:microsoft.com/office/officeart/2005/8/layout/hList6"/>
    <dgm:cxn modelId="{6FBF17EE-BDA6-436F-833E-3CEBE63EFD8E}" type="presParOf" srcId="{A5A078B8-7BD4-41C7-A77A-8C8080F2207C}" destId="{EE29207F-1038-4914-BAD0-419C24450A27}" srcOrd="7" destOrd="0" presId="urn:microsoft.com/office/officeart/2005/8/layout/hList6"/>
    <dgm:cxn modelId="{E24CD0CB-403D-427C-AF60-CEF2F7860042}" type="presParOf" srcId="{A5A078B8-7BD4-41C7-A77A-8C8080F2207C}" destId="{6C72618F-0CD1-4120-BAFA-07623A0F835C}" srcOrd="8" destOrd="0" presId="urn:microsoft.com/office/officeart/2005/8/layout/h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5FECFA0-2E2A-46D7-9140-8A1EA4B40CDA}" type="doc">
      <dgm:prSet loTypeId="urn:microsoft.com/office/officeart/2005/8/layout/chevron1" loCatId="process" qsTypeId="urn:microsoft.com/office/officeart/2005/8/quickstyle/simple1" qsCatId="simple" csTypeId="urn:microsoft.com/office/officeart/2005/8/colors/accent2_1" csCatId="accent2" phldr="1"/>
      <dgm:spPr/>
    </dgm:pt>
    <dgm:pt modelId="{E4DF145E-DC2A-4DDA-830E-858170EAB665}">
      <dgm:prSet phldrT="[Text]" custT="1"/>
      <dgm:spPr/>
      <dgm:t>
        <a:bodyPr/>
        <a:lstStyle/>
        <a:p>
          <a:r>
            <a:rPr lang="en-US" sz="1400" dirty="0" smtClean="0">
              <a:latin typeface="Arial" pitchFamily="34" charset="0"/>
              <a:cs typeface="Arial" pitchFamily="34" charset="0"/>
            </a:rPr>
            <a:t>December</a:t>
          </a:r>
          <a:endParaRPr lang="en-US" sz="1400" dirty="0">
            <a:latin typeface="Arial" pitchFamily="34" charset="0"/>
            <a:cs typeface="Arial" pitchFamily="34" charset="0"/>
          </a:endParaRPr>
        </a:p>
      </dgm:t>
    </dgm:pt>
    <dgm:pt modelId="{EBE81564-0A7A-40DA-B46E-A8833A3DECC2}" type="parTrans" cxnId="{91AEBCB3-6493-4316-9D96-BCC7506CA836}">
      <dgm:prSet/>
      <dgm:spPr/>
      <dgm:t>
        <a:bodyPr/>
        <a:lstStyle/>
        <a:p>
          <a:endParaRPr lang="en-US"/>
        </a:p>
      </dgm:t>
    </dgm:pt>
    <dgm:pt modelId="{AC0CBAE1-2915-417D-9111-D01147296C11}" type="sibTrans" cxnId="{91AEBCB3-6493-4316-9D96-BCC7506CA836}">
      <dgm:prSet/>
      <dgm:spPr/>
      <dgm:t>
        <a:bodyPr/>
        <a:lstStyle/>
        <a:p>
          <a:endParaRPr lang="en-US"/>
        </a:p>
      </dgm:t>
    </dgm:pt>
    <dgm:pt modelId="{7368DBDE-AD01-4777-9607-DA1C8D82FA95}">
      <dgm:prSet phldrT="[Text]" custT="1"/>
      <dgm:spPr/>
      <dgm:t>
        <a:bodyPr/>
        <a:lstStyle/>
        <a:p>
          <a:r>
            <a:rPr lang="en-US" sz="1400" dirty="0" smtClean="0">
              <a:latin typeface="Arial" pitchFamily="34" charset="0"/>
              <a:cs typeface="Arial" pitchFamily="34" charset="0"/>
            </a:rPr>
            <a:t>February</a:t>
          </a:r>
          <a:endParaRPr lang="en-US" sz="1400" dirty="0">
            <a:latin typeface="Arial" pitchFamily="34" charset="0"/>
            <a:cs typeface="Arial" pitchFamily="34" charset="0"/>
          </a:endParaRPr>
        </a:p>
      </dgm:t>
    </dgm:pt>
    <dgm:pt modelId="{9C09CD0B-FC0E-476D-ADE5-DE36F42199E8}" type="parTrans" cxnId="{B58CA721-B0A2-42AF-8250-360783905D48}">
      <dgm:prSet/>
      <dgm:spPr/>
      <dgm:t>
        <a:bodyPr/>
        <a:lstStyle/>
        <a:p>
          <a:endParaRPr lang="en-US"/>
        </a:p>
      </dgm:t>
    </dgm:pt>
    <dgm:pt modelId="{214FF4E8-734D-436E-8317-14C157032DA8}" type="sibTrans" cxnId="{B58CA721-B0A2-42AF-8250-360783905D48}">
      <dgm:prSet/>
      <dgm:spPr/>
      <dgm:t>
        <a:bodyPr/>
        <a:lstStyle/>
        <a:p>
          <a:endParaRPr lang="en-US"/>
        </a:p>
      </dgm:t>
    </dgm:pt>
    <dgm:pt modelId="{9B0F66B6-A500-4849-88E7-52F3B2201F0C}">
      <dgm:prSet phldrT="[Text]" custT="1"/>
      <dgm:spPr/>
      <dgm:t>
        <a:bodyPr/>
        <a:lstStyle/>
        <a:p>
          <a:r>
            <a:rPr lang="en-US" sz="1400" dirty="0" smtClean="0">
              <a:latin typeface="Arial" pitchFamily="34" charset="0"/>
              <a:cs typeface="Arial" pitchFamily="34" charset="0"/>
            </a:rPr>
            <a:t>March</a:t>
          </a:r>
          <a:endParaRPr lang="en-US" sz="1400" dirty="0">
            <a:latin typeface="Arial" pitchFamily="34" charset="0"/>
            <a:cs typeface="Arial" pitchFamily="34" charset="0"/>
          </a:endParaRPr>
        </a:p>
      </dgm:t>
    </dgm:pt>
    <dgm:pt modelId="{FFB8CEDE-0A7E-4EA8-BA9B-D3D2400889DF}" type="parTrans" cxnId="{63BFDF65-DBAF-4DD4-93FA-935CDDFBEE3F}">
      <dgm:prSet/>
      <dgm:spPr/>
      <dgm:t>
        <a:bodyPr/>
        <a:lstStyle/>
        <a:p>
          <a:endParaRPr lang="en-US"/>
        </a:p>
      </dgm:t>
    </dgm:pt>
    <dgm:pt modelId="{3BC57A75-3FE2-477A-8827-1526DB7DF700}" type="sibTrans" cxnId="{63BFDF65-DBAF-4DD4-93FA-935CDDFBEE3F}">
      <dgm:prSet/>
      <dgm:spPr/>
      <dgm:t>
        <a:bodyPr/>
        <a:lstStyle/>
        <a:p>
          <a:endParaRPr lang="en-US"/>
        </a:p>
      </dgm:t>
    </dgm:pt>
    <dgm:pt modelId="{1248A612-7C61-44CA-A323-4F80998880F3}">
      <dgm:prSet phldrT="[Text]" custT="1"/>
      <dgm:spPr/>
      <dgm:t>
        <a:bodyPr/>
        <a:lstStyle/>
        <a:p>
          <a:r>
            <a:rPr lang="en-US" sz="1400" dirty="0" smtClean="0">
              <a:latin typeface="Arial" pitchFamily="34" charset="0"/>
              <a:cs typeface="Arial" pitchFamily="34" charset="0"/>
            </a:rPr>
            <a:t>January</a:t>
          </a:r>
          <a:endParaRPr lang="en-US" sz="1400" dirty="0">
            <a:latin typeface="Arial" pitchFamily="34" charset="0"/>
            <a:cs typeface="Arial" pitchFamily="34" charset="0"/>
          </a:endParaRPr>
        </a:p>
      </dgm:t>
    </dgm:pt>
    <dgm:pt modelId="{B4C3ED03-BB7B-4E85-88F7-674CA5E8AE8B}" type="parTrans" cxnId="{58E07C70-515E-4D9D-818E-C5C8F5615188}">
      <dgm:prSet/>
      <dgm:spPr/>
      <dgm:t>
        <a:bodyPr/>
        <a:lstStyle/>
        <a:p>
          <a:endParaRPr lang="en-US"/>
        </a:p>
      </dgm:t>
    </dgm:pt>
    <dgm:pt modelId="{A8543EDE-748B-4D9B-8E1A-6A3CB8B868D9}" type="sibTrans" cxnId="{58E07C70-515E-4D9D-818E-C5C8F5615188}">
      <dgm:prSet/>
      <dgm:spPr/>
      <dgm:t>
        <a:bodyPr/>
        <a:lstStyle/>
        <a:p>
          <a:endParaRPr lang="en-US"/>
        </a:p>
      </dgm:t>
    </dgm:pt>
    <dgm:pt modelId="{74205B91-6F8F-433E-BD50-C26F92E424F0}" type="pres">
      <dgm:prSet presAssocID="{C5FECFA0-2E2A-46D7-9140-8A1EA4B40CDA}" presName="Name0" presStyleCnt="0">
        <dgm:presLayoutVars>
          <dgm:dir/>
          <dgm:animLvl val="lvl"/>
          <dgm:resizeHandles val="exact"/>
        </dgm:presLayoutVars>
      </dgm:prSet>
      <dgm:spPr/>
    </dgm:pt>
    <dgm:pt modelId="{ED1FC9BC-D580-45A5-B781-C1FB67F172D2}" type="pres">
      <dgm:prSet presAssocID="{E4DF145E-DC2A-4DDA-830E-858170EAB665}" presName="parTxOnly" presStyleLbl="node1" presStyleIdx="0" presStyleCnt="4">
        <dgm:presLayoutVars>
          <dgm:chMax val="0"/>
          <dgm:chPref val="0"/>
          <dgm:bulletEnabled val="1"/>
        </dgm:presLayoutVars>
      </dgm:prSet>
      <dgm:spPr/>
      <dgm:t>
        <a:bodyPr/>
        <a:lstStyle/>
        <a:p>
          <a:endParaRPr lang="en-US"/>
        </a:p>
      </dgm:t>
    </dgm:pt>
    <dgm:pt modelId="{3494E24B-DE47-4F6D-B2E7-E32CB80B11DD}" type="pres">
      <dgm:prSet presAssocID="{AC0CBAE1-2915-417D-9111-D01147296C11}" presName="parTxOnlySpace" presStyleCnt="0"/>
      <dgm:spPr/>
    </dgm:pt>
    <dgm:pt modelId="{F0CC2AEC-0AAF-4F27-9AC4-B4E963DAC932}" type="pres">
      <dgm:prSet presAssocID="{1248A612-7C61-44CA-A323-4F80998880F3}" presName="parTxOnly" presStyleLbl="node1" presStyleIdx="1" presStyleCnt="4">
        <dgm:presLayoutVars>
          <dgm:chMax val="0"/>
          <dgm:chPref val="0"/>
          <dgm:bulletEnabled val="1"/>
        </dgm:presLayoutVars>
      </dgm:prSet>
      <dgm:spPr/>
      <dgm:t>
        <a:bodyPr/>
        <a:lstStyle/>
        <a:p>
          <a:endParaRPr lang="en-US"/>
        </a:p>
      </dgm:t>
    </dgm:pt>
    <dgm:pt modelId="{7D3C10FB-E8E1-4F35-ADE5-FE3C9066D48A}" type="pres">
      <dgm:prSet presAssocID="{A8543EDE-748B-4D9B-8E1A-6A3CB8B868D9}" presName="parTxOnlySpace" presStyleCnt="0"/>
      <dgm:spPr/>
    </dgm:pt>
    <dgm:pt modelId="{0D9A8E63-9CB8-4C94-ABEE-2EE5E87BB286}" type="pres">
      <dgm:prSet presAssocID="{7368DBDE-AD01-4777-9607-DA1C8D82FA95}" presName="parTxOnly" presStyleLbl="node1" presStyleIdx="2" presStyleCnt="4">
        <dgm:presLayoutVars>
          <dgm:chMax val="0"/>
          <dgm:chPref val="0"/>
          <dgm:bulletEnabled val="1"/>
        </dgm:presLayoutVars>
      </dgm:prSet>
      <dgm:spPr/>
      <dgm:t>
        <a:bodyPr/>
        <a:lstStyle/>
        <a:p>
          <a:endParaRPr lang="en-US"/>
        </a:p>
      </dgm:t>
    </dgm:pt>
    <dgm:pt modelId="{70C4E355-D51F-41BF-8E08-CA5C04D0F927}" type="pres">
      <dgm:prSet presAssocID="{214FF4E8-734D-436E-8317-14C157032DA8}" presName="parTxOnlySpace" presStyleCnt="0"/>
      <dgm:spPr/>
    </dgm:pt>
    <dgm:pt modelId="{7D675A0A-BB53-406A-A4D4-2685CCE0B5BD}" type="pres">
      <dgm:prSet presAssocID="{9B0F66B6-A500-4849-88E7-52F3B2201F0C}" presName="parTxOnly" presStyleLbl="node1" presStyleIdx="3" presStyleCnt="4">
        <dgm:presLayoutVars>
          <dgm:chMax val="0"/>
          <dgm:chPref val="0"/>
          <dgm:bulletEnabled val="1"/>
        </dgm:presLayoutVars>
      </dgm:prSet>
      <dgm:spPr/>
      <dgm:t>
        <a:bodyPr/>
        <a:lstStyle/>
        <a:p>
          <a:endParaRPr lang="en-US"/>
        </a:p>
      </dgm:t>
    </dgm:pt>
  </dgm:ptLst>
  <dgm:cxnLst>
    <dgm:cxn modelId="{58E07C70-515E-4D9D-818E-C5C8F5615188}" srcId="{C5FECFA0-2E2A-46D7-9140-8A1EA4B40CDA}" destId="{1248A612-7C61-44CA-A323-4F80998880F3}" srcOrd="1" destOrd="0" parTransId="{B4C3ED03-BB7B-4E85-88F7-674CA5E8AE8B}" sibTransId="{A8543EDE-748B-4D9B-8E1A-6A3CB8B868D9}"/>
    <dgm:cxn modelId="{3DEE7BF1-FD93-4848-B348-8E590E6274FA}" type="presOf" srcId="{E4DF145E-DC2A-4DDA-830E-858170EAB665}" destId="{ED1FC9BC-D580-45A5-B781-C1FB67F172D2}" srcOrd="0" destOrd="0" presId="urn:microsoft.com/office/officeart/2005/8/layout/chevron1"/>
    <dgm:cxn modelId="{5CC30828-33B3-46B9-9FEC-625266978CDE}" type="presOf" srcId="{1248A612-7C61-44CA-A323-4F80998880F3}" destId="{F0CC2AEC-0AAF-4F27-9AC4-B4E963DAC932}" srcOrd="0" destOrd="0" presId="urn:microsoft.com/office/officeart/2005/8/layout/chevron1"/>
    <dgm:cxn modelId="{FCE6E539-FB62-4B92-B258-08D72841ADAB}" type="presOf" srcId="{7368DBDE-AD01-4777-9607-DA1C8D82FA95}" destId="{0D9A8E63-9CB8-4C94-ABEE-2EE5E87BB286}" srcOrd="0" destOrd="0" presId="urn:microsoft.com/office/officeart/2005/8/layout/chevron1"/>
    <dgm:cxn modelId="{1533786F-1FD4-4CD5-AF16-227AC0C5ED43}" type="presOf" srcId="{9B0F66B6-A500-4849-88E7-52F3B2201F0C}" destId="{7D675A0A-BB53-406A-A4D4-2685CCE0B5BD}" srcOrd="0" destOrd="0" presId="urn:microsoft.com/office/officeart/2005/8/layout/chevron1"/>
    <dgm:cxn modelId="{91AEBCB3-6493-4316-9D96-BCC7506CA836}" srcId="{C5FECFA0-2E2A-46D7-9140-8A1EA4B40CDA}" destId="{E4DF145E-DC2A-4DDA-830E-858170EAB665}" srcOrd="0" destOrd="0" parTransId="{EBE81564-0A7A-40DA-B46E-A8833A3DECC2}" sibTransId="{AC0CBAE1-2915-417D-9111-D01147296C11}"/>
    <dgm:cxn modelId="{B58CA721-B0A2-42AF-8250-360783905D48}" srcId="{C5FECFA0-2E2A-46D7-9140-8A1EA4B40CDA}" destId="{7368DBDE-AD01-4777-9607-DA1C8D82FA95}" srcOrd="2" destOrd="0" parTransId="{9C09CD0B-FC0E-476D-ADE5-DE36F42199E8}" sibTransId="{214FF4E8-734D-436E-8317-14C157032DA8}"/>
    <dgm:cxn modelId="{63BFDF65-DBAF-4DD4-93FA-935CDDFBEE3F}" srcId="{C5FECFA0-2E2A-46D7-9140-8A1EA4B40CDA}" destId="{9B0F66B6-A500-4849-88E7-52F3B2201F0C}" srcOrd="3" destOrd="0" parTransId="{FFB8CEDE-0A7E-4EA8-BA9B-D3D2400889DF}" sibTransId="{3BC57A75-3FE2-477A-8827-1526DB7DF700}"/>
    <dgm:cxn modelId="{BEF4B1EB-C2F3-4053-843B-BC09916CB022}" type="presOf" srcId="{C5FECFA0-2E2A-46D7-9140-8A1EA4B40CDA}" destId="{74205B91-6F8F-433E-BD50-C26F92E424F0}" srcOrd="0" destOrd="0" presId="urn:microsoft.com/office/officeart/2005/8/layout/chevron1"/>
    <dgm:cxn modelId="{DB7633E8-2000-48AA-9588-1F0BDC15F587}" type="presParOf" srcId="{74205B91-6F8F-433E-BD50-C26F92E424F0}" destId="{ED1FC9BC-D580-45A5-B781-C1FB67F172D2}" srcOrd="0" destOrd="0" presId="urn:microsoft.com/office/officeart/2005/8/layout/chevron1"/>
    <dgm:cxn modelId="{E4909A51-6D78-4A6E-AC69-2D22788BC1EB}" type="presParOf" srcId="{74205B91-6F8F-433E-BD50-C26F92E424F0}" destId="{3494E24B-DE47-4F6D-B2E7-E32CB80B11DD}" srcOrd="1" destOrd="0" presId="urn:microsoft.com/office/officeart/2005/8/layout/chevron1"/>
    <dgm:cxn modelId="{4B2DAD7D-A6EB-41E6-8D9E-4B9A2A581D1E}" type="presParOf" srcId="{74205B91-6F8F-433E-BD50-C26F92E424F0}" destId="{F0CC2AEC-0AAF-4F27-9AC4-B4E963DAC932}" srcOrd="2" destOrd="0" presId="urn:microsoft.com/office/officeart/2005/8/layout/chevron1"/>
    <dgm:cxn modelId="{4E3ED5A6-D66C-46AE-96FA-A914748C9880}" type="presParOf" srcId="{74205B91-6F8F-433E-BD50-C26F92E424F0}" destId="{7D3C10FB-E8E1-4F35-ADE5-FE3C9066D48A}" srcOrd="3" destOrd="0" presId="urn:microsoft.com/office/officeart/2005/8/layout/chevron1"/>
    <dgm:cxn modelId="{F988D17C-9E2B-447F-AB4B-300C0044D498}" type="presParOf" srcId="{74205B91-6F8F-433E-BD50-C26F92E424F0}" destId="{0D9A8E63-9CB8-4C94-ABEE-2EE5E87BB286}" srcOrd="4" destOrd="0" presId="urn:microsoft.com/office/officeart/2005/8/layout/chevron1"/>
    <dgm:cxn modelId="{1553FC51-7070-4301-8D4B-C980B87412FD}" type="presParOf" srcId="{74205B91-6F8F-433E-BD50-C26F92E424F0}" destId="{70C4E355-D51F-41BF-8E08-CA5C04D0F927}" srcOrd="5" destOrd="0" presId="urn:microsoft.com/office/officeart/2005/8/layout/chevron1"/>
    <dgm:cxn modelId="{82C2BDBA-ADBF-4456-8CDF-885F7C6EF953}" type="presParOf" srcId="{74205B91-6F8F-433E-BD50-C26F92E424F0}" destId="{7D675A0A-BB53-406A-A4D4-2685CCE0B5BD}" srcOrd="6"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03E242-75A3-45CF-8CE6-7665890FB378}">
      <dsp:nvSpPr>
        <dsp:cNvPr id="0" name=""/>
        <dsp:cNvSpPr/>
      </dsp:nvSpPr>
      <dsp:spPr>
        <a:xfrm>
          <a:off x="0" y="219074"/>
          <a:ext cx="7467600" cy="4667249"/>
        </a:xfrm>
        <a:prstGeom prst="swooshArrow">
          <a:avLst>
            <a:gd name="adj1" fmla="val 25000"/>
            <a:gd name="adj2" fmla="val 25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38A1039-95B8-403A-949B-DD59B79405F1}">
      <dsp:nvSpPr>
        <dsp:cNvPr id="0" name=""/>
        <dsp:cNvSpPr/>
      </dsp:nvSpPr>
      <dsp:spPr>
        <a:xfrm>
          <a:off x="735558" y="3689642"/>
          <a:ext cx="171754" cy="171754"/>
        </a:xfrm>
        <a:prstGeom prst="ellips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5C75267-E48A-4823-B1D5-234F24D3C676}">
      <dsp:nvSpPr>
        <dsp:cNvPr id="0" name=""/>
        <dsp:cNvSpPr/>
      </dsp:nvSpPr>
      <dsp:spPr>
        <a:xfrm>
          <a:off x="821436" y="3775519"/>
          <a:ext cx="1276959" cy="11108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009" tIns="0" rIns="0" bIns="0" numCol="1" spcCol="1270" anchor="t" anchorCtr="0">
          <a:noAutofit/>
        </a:bodyPr>
        <a:lstStyle/>
        <a:p>
          <a:pPr lvl="0" algn="ctr" defTabSz="533400">
            <a:lnSpc>
              <a:spcPct val="90000"/>
            </a:lnSpc>
            <a:spcBef>
              <a:spcPct val="0"/>
            </a:spcBef>
            <a:spcAft>
              <a:spcPct val="35000"/>
            </a:spcAft>
          </a:pPr>
          <a:r>
            <a:rPr lang="en-US" sz="1200" b="1" kern="1200" dirty="0" smtClean="0">
              <a:latin typeface="Arial" pitchFamily="34" charset="0"/>
              <a:cs typeface="Arial" pitchFamily="34" charset="0"/>
            </a:rPr>
            <a:t>September</a:t>
          </a:r>
          <a:r>
            <a:rPr lang="en-US" sz="1200" kern="1200" dirty="0" smtClean="0">
              <a:latin typeface="Arial" pitchFamily="34" charset="0"/>
              <a:cs typeface="Arial" pitchFamily="34" charset="0"/>
            </a:rPr>
            <a:t/>
          </a:r>
          <a:br>
            <a:rPr lang="en-US" sz="1200" kern="1200" dirty="0" smtClean="0">
              <a:latin typeface="Arial" pitchFamily="34" charset="0"/>
              <a:cs typeface="Arial" pitchFamily="34" charset="0"/>
            </a:rPr>
          </a:br>
          <a:r>
            <a:rPr lang="en-US" sz="1200" kern="1200" dirty="0" smtClean="0">
              <a:latin typeface="Arial" pitchFamily="34" charset="0"/>
              <a:cs typeface="Arial" pitchFamily="34" charset="0"/>
            </a:rPr>
            <a:t> kick off – Lankes, Fransen, Hanson</a:t>
          </a:r>
          <a:endParaRPr lang="en-US" sz="1200" kern="1200" dirty="0">
            <a:latin typeface="Arial" pitchFamily="34" charset="0"/>
            <a:cs typeface="Arial" pitchFamily="34" charset="0"/>
          </a:endParaRPr>
        </a:p>
      </dsp:txBody>
      <dsp:txXfrm>
        <a:off x="821436" y="3775519"/>
        <a:ext cx="1276959" cy="1110805"/>
      </dsp:txXfrm>
    </dsp:sp>
    <dsp:sp modelId="{E5926243-9740-4126-91DE-49E383E68A33}">
      <dsp:nvSpPr>
        <dsp:cNvPr id="0" name=""/>
        <dsp:cNvSpPr/>
      </dsp:nvSpPr>
      <dsp:spPr>
        <a:xfrm>
          <a:off x="1949043" y="2604039"/>
          <a:ext cx="298704" cy="298704"/>
        </a:xfrm>
        <a:prstGeom prst="ellips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88DCED5-5BDA-4425-9B73-E1864E8950D1}">
      <dsp:nvSpPr>
        <dsp:cNvPr id="0" name=""/>
        <dsp:cNvSpPr/>
      </dsp:nvSpPr>
      <dsp:spPr>
        <a:xfrm>
          <a:off x="2098395" y="2753391"/>
          <a:ext cx="1568196" cy="21329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8277" tIns="0" rIns="0" bIns="0" numCol="1" spcCol="1270" anchor="t" anchorCtr="0">
          <a:noAutofit/>
        </a:bodyPr>
        <a:lstStyle/>
        <a:p>
          <a:pPr lvl="0" algn="l" defTabSz="533400">
            <a:lnSpc>
              <a:spcPct val="90000"/>
            </a:lnSpc>
            <a:spcBef>
              <a:spcPct val="0"/>
            </a:spcBef>
            <a:spcAft>
              <a:spcPct val="35000"/>
            </a:spcAft>
          </a:pPr>
          <a:r>
            <a:rPr lang="en-US" sz="1200" b="1" kern="1200" dirty="0" smtClean="0">
              <a:latin typeface="Arial" pitchFamily="34" charset="0"/>
              <a:cs typeface="Arial" pitchFamily="34" charset="0"/>
            </a:rPr>
            <a:t>October :</a:t>
          </a:r>
          <a:r>
            <a:rPr lang="en-US" sz="1200" kern="1200" dirty="0" smtClean="0">
              <a:latin typeface="Arial" pitchFamily="34" charset="0"/>
              <a:cs typeface="Arial" pitchFamily="34" charset="0"/>
            </a:rPr>
            <a:t/>
          </a:r>
          <a:br>
            <a:rPr lang="en-US" sz="1200" kern="1200" dirty="0" smtClean="0">
              <a:latin typeface="Arial" pitchFamily="34" charset="0"/>
              <a:cs typeface="Arial" pitchFamily="34" charset="0"/>
            </a:rPr>
          </a:br>
          <a:r>
            <a:rPr lang="en-US" sz="1200" kern="1200" dirty="0" smtClean="0">
              <a:latin typeface="Arial" pitchFamily="34" charset="0"/>
              <a:cs typeface="Arial" pitchFamily="34" charset="0"/>
            </a:rPr>
            <a:t/>
          </a:r>
          <a:br>
            <a:rPr lang="en-US" sz="1200" kern="1200" dirty="0" smtClean="0">
              <a:latin typeface="Arial" pitchFamily="34" charset="0"/>
              <a:cs typeface="Arial" pitchFamily="34" charset="0"/>
            </a:rPr>
          </a:br>
          <a:r>
            <a:rPr lang="en-US" sz="1200" kern="1200" dirty="0" smtClean="0">
              <a:latin typeface="Arial" pitchFamily="34" charset="0"/>
              <a:cs typeface="Arial" pitchFamily="34" charset="0"/>
            </a:rPr>
            <a:t>-Task force rosters and charges</a:t>
          </a:r>
          <a:br>
            <a:rPr lang="en-US" sz="1200" kern="1200" dirty="0" smtClean="0">
              <a:latin typeface="Arial" pitchFamily="34" charset="0"/>
              <a:cs typeface="Arial" pitchFamily="34" charset="0"/>
            </a:rPr>
          </a:br>
          <a:r>
            <a:rPr lang="en-US" sz="1200" kern="1200" dirty="0" smtClean="0">
              <a:latin typeface="Arial" pitchFamily="34" charset="0"/>
              <a:cs typeface="Arial" pitchFamily="34" charset="0"/>
            </a:rPr>
            <a:t/>
          </a:r>
          <a:br>
            <a:rPr lang="en-US" sz="1200" kern="1200" dirty="0" smtClean="0">
              <a:latin typeface="Arial" pitchFamily="34" charset="0"/>
              <a:cs typeface="Arial" pitchFamily="34" charset="0"/>
            </a:rPr>
          </a:br>
          <a:r>
            <a:rPr lang="en-US" sz="1200" kern="1200" dirty="0" smtClean="0">
              <a:latin typeface="Arial" pitchFamily="34" charset="0"/>
              <a:cs typeface="Arial" pitchFamily="34" charset="0"/>
            </a:rPr>
            <a:t>-Development of </a:t>
          </a:r>
          <a:r>
            <a:rPr lang="en-US" sz="1200" kern="1200" dirty="0" err="1" smtClean="0">
              <a:latin typeface="Arial" pitchFamily="34" charset="0"/>
              <a:cs typeface="Arial" pitchFamily="34" charset="0"/>
            </a:rPr>
            <a:t>Sharepoint</a:t>
          </a:r>
          <a:r>
            <a:rPr lang="en-US" sz="1200" kern="1200" dirty="0" smtClean="0">
              <a:latin typeface="Arial" pitchFamily="34" charset="0"/>
              <a:cs typeface="Arial" pitchFamily="34" charset="0"/>
            </a:rPr>
            <a:t> sites</a:t>
          </a:r>
          <a:br>
            <a:rPr lang="en-US" sz="1200" kern="1200" dirty="0" smtClean="0">
              <a:latin typeface="Arial" pitchFamily="34" charset="0"/>
              <a:cs typeface="Arial" pitchFamily="34" charset="0"/>
            </a:rPr>
          </a:br>
          <a:r>
            <a:rPr lang="en-US" sz="1200" kern="1200" dirty="0" smtClean="0">
              <a:latin typeface="Arial" pitchFamily="34" charset="0"/>
              <a:cs typeface="Arial" pitchFamily="34" charset="0"/>
            </a:rPr>
            <a:t/>
          </a:r>
          <a:br>
            <a:rPr lang="en-US" sz="1200" kern="1200" dirty="0" smtClean="0">
              <a:latin typeface="Arial" pitchFamily="34" charset="0"/>
              <a:cs typeface="Arial" pitchFamily="34" charset="0"/>
            </a:rPr>
          </a:br>
          <a:r>
            <a:rPr lang="en-US" sz="1200" kern="1200" dirty="0" smtClean="0">
              <a:latin typeface="Arial" pitchFamily="34" charset="0"/>
              <a:cs typeface="Arial" pitchFamily="34" charset="0"/>
            </a:rPr>
            <a:t>-TF weekly </a:t>
          </a:r>
          <a:r>
            <a:rPr lang="en-US" sz="1200" kern="1200" dirty="0" err="1" smtClean="0">
              <a:latin typeface="Arial" pitchFamily="34" charset="0"/>
              <a:cs typeface="Arial" pitchFamily="34" charset="0"/>
            </a:rPr>
            <a:t>mtgs</a:t>
          </a:r>
          <a:r>
            <a:rPr lang="en-US" sz="1200" kern="1200" dirty="0" smtClean="0">
              <a:latin typeface="Arial" pitchFamily="34" charset="0"/>
              <a:cs typeface="Arial" pitchFamily="34" charset="0"/>
            </a:rPr>
            <a:t>, project </a:t>
          </a:r>
          <a:r>
            <a:rPr lang="en-US" sz="1200" kern="1200" dirty="0" err="1" smtClean="0">
              <a:latin typeface="Arial" pitchFamily="34" charset="0"/>
              <a:cs typeface="Arial" pitchFamily="34" charset="0"/>
            </a:rPr>
            <a:t>mgt</a:t>
          </a:r>
          <a:r>
            <a:rPr lang="en-US" sz="1200" kern="1200" dirty="0" smtClean="0">
              <a:latin typeface="Arial" pitchFamily="34" charset="0"/>
              <a:cs typeface="Arial" pitchFamily="34" charset="0"/>
            </a:rPr>
            <a:t> workshops, Future Search conferences</a:t>
          </a:r>
          <a:br>
            <a:rPr lang="en-US" sz="1200" kern="1200" dirty="0" smtClean="0">
              <a:latin typeface="Arial" pitchFamily="34" charset="0"/>
              <a:cs typeface="Arial" pitchFamily="34" charset="0"/>
            </a:rPr>
          </a:br>
          <a:endParaRPr lang="en-US" sz="1200" kern="1200" dirty="0">
            <a:latin typeface="Arial" pitchFamily="34" charset="0"/>
            <a:cs typeface="Arial" pitchFamily="34" charset="0"/>
          </a:endParaRPr>
        </a:p>
      </dsp:txBody>
      <dsp:txXfrm>
        <a:off x="2098395" y="2753391"/>
        <a:ext cx="1568196" cy="2132933"/>
      </dsp:txXfrm>
    </dsp:sp>
    <dsp:sp modelId="{AA04FF31-8A7C-4A6B-9D30-0EC719F64DA3}">
      <dsp:nvSpPr>
        <dsp:cNvPr id="0" name=""/>
        <dsp:cNvSpPr/>
      </dsp:nvSpPr>
      <dsp:spPr>
        <a:xfrm>
          <a:off x="3498570" y="1804073"/>
          <a:ext cx="395782" cy="395782"/>
        </a:xfrm>
        <a:prstGeom prst="ellips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899523C-5FDC-443C-9C10-38E63532BEDD}">
      <dsp:nvSpPr>
        <dsp:cNvPr id="0" name=""/>
        <dsp:cNvSpPr/>
      </dsp:nvSpPr>
      <dsp:spPr>
        <a:xfrm>
          <a:off x="3696462" y="2001964"/>
          <a:ext cx="1568196" cy="28843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9717" tIns="0" rIns="0" bIns="0" numCol="1" spcCol="1270" anchor="t" anchorCtr="0">
          <a:noAutofit/>
        </a:bodyPr>
        <a:lstStyle/>
        <a:p>
          <a:pPr lvl="0" algn="l" defTabSz="533400">
            <a:lnSpc>
              <a:spcPct val="90000"/>
            </a:lnSpc>
            <a:spcBef>
              <a:spcPct val="0"/>
            </a:spcBef>
            <a:spcAft>
              <a:spcPct val="35000"/>
            </a:spcAft>
          </a:pPr>
          <a:r>
            <a:rPr lang="en-US" sz="1200" b="1" kern="1200" dirty="0" smtClean="0">
              <a:latin typeface="Arial" pitchFamily="34" charset="0"/>
              <a:cs typeface="Arial" pitchFamily="34" charset="0"/>
            </a:rPr>
            <a:t>Early November</a:t>
          </a:r>
          <a:r>
            <a:rPr lang="en-US" sz="1200" kern="1200" dirty="0" smtClean="0">
              <a:latin typeface="Arial" pitchFamily="34" charset="0"/>
              <a:cs typeface="Arial" pitchFamily="34" charset="0"/>
            </a:rPr>
            <a:t>:</a:t>
          </a:r>
          <a:br>
            <a:rPr lang="en-US" sz="1200" kern="1200" dirty="0" smtClean="0">
              <a:latin typeface="Arial" pitchFamily="34" charset="0"/>
              <a:cs typeface="Arial" pitchFamily="34" charset="0"/>
            </a:rPr>
          </a:br>
          <a:r>
            <a:rPr lang="en-US" sz="1200" kern="1200" dirty="0" smtClean="0">
              <a:latin typeface="Arial" pitchFamily="34" charset="0"/>
              <a:cs typeface="Arial" pitchFamily="34" charset="0"/>
            </a:rPr>
            <a:t/>
          </a:r>
          <a:br>
            <a:rPr lang="en-US" sz="1200" kern="1200" dirty="0" smtClean="0">
              <a:latin typeface="Arial" pitchFamily="34" charset="0"/>
              <a:cs typeface="Arial" pitchFamily="34" charset="0"/>
            </a:rPr>
          </a:br>
          <a:r>
            <a:rPr lang="en-US" sz="1200" kern="1200" dirty="0" smtClean="0">
              <a:latin typeface="Arial" pitchFamily="34" charset="0"/>
              <a:cs typeface="Arial" pitchFamily="34" charset="0"/>
            </a:rPr>
            <a:t>-USTF receives assessment data from John </a:t>
          </a:r>
          <a:r>
            <a:rPr lang="en-US" sz="1200" kern="1200" dirty="0" err="1" smtClean="0">
              <a:latin typeface="Arial" pitchFamily="34" charset="0"/>
              <a:cs typeface="Arial" pitchFamily="34" charset="0"/>
            </a:rPr>
            <a:t>Fudrow</a:t>
          </a:r>
          <a:r>
            <a:rPr lang="en-US" sz="1200" kern="1200" dirty="0" smtClean="0">
              <a:latin typeface="Arial" pitchFamily="34" charset="0"/>
              <a:cs typeface="Arial" pitchFamily="34" charset="0"/>
            </a:rPr>
            <a:t/>
          </a:r>
          <a:br>
            <a:rPr lang="en-US" sz="1200" kern="1200" dirty="0" smtClean="0">
              <a:latin typeface="Arial" pitchFamily="34" charset="0"/>
              <a:cs typeface="Arial" pitchFamily="34" charset="0"/>
            </a:rPr>
          </a:br>
          <a:r>
            <a:rPr lang="en-US" sz="1200" kern="1200" dirty="0" smtClean="0">
              <a:latin typeface="Arial" pitchFamily="34" charset="0"/>
              <a:cs typeface="Arial" pitchFamily="34" charset="0"/>
            </a:rPr>
            <a:t/>
          </a:r>
          <a:br>
            <a:rPr lang="en-US" sz="1200" kern="1200" dirty="0" smtClean="0">
              <a:latin typeface="Arial" pitchFamily="34" charset="0"/>
              <a:cs typeface="Arial" pitchFamily="34" charset="0"/>
            </a:rPr>
          </a:br>
          <a:r>
            <a:rPr lang="en-US" sz="1200" kern="1200" dirty="0" smtClean="0">
              <a:latin typeface="Arial" pitchFamily="34" charset="0"/>
              <a:cs typeface="Arial" pitchFamily="34" charset="0"/>
            </a:rPr>
            <a:t>-</a:t>
          </a:r>
          <a:r>
            <a:rPr lang="en-US" sz="1200" kern="1200" dirty="0" err="1" smtClean="0">
              <a:latin typeface="Arial" pitchFamily="34" charset="0"/>
              <a:cs typeface="Arial" pitchFamily="34" charset="0"/>
            </a:rPr>
            <a:t>DeskTracker</a:t>
          </a:r>
          <a:r>
            <a:rPr lang="en-US" sz="1200" kern="1200" dirty="0" smtClean="0">
              <a:latin typeface="Arial" pitchFamily="34" charset="0"/>
              <a:cs typeface="Arial" pitchFamily="34" charset="0"/>
            </a:rPr>
            <a:t> reports</a:t>
          </a:r>
          <a:br>
            <a:rPr lang="en-US" sz="1200" kern="1200" dirty="0" smtClean="0">
              <a:latin typeface="Arial" pitchFamily="34" charset="0"/>
              <a:cs typeface="Arial" pitchFamily="34" charset="0"/>
            </a:rPr>
          </a:br>
          <a:r>
            <a:rPr lang="en-US" sz="1200" kern="1200" dirty="0" smtClean="0">
              <a:latin typeface="Arial" pitchFamily="34" charset="0"/>
              <a:cs typeface="Arial" pitchFamily="34" charset="0"/>
            </a:rPr>
            <a:t/>
          </a:r>
          <a:br>
            <a:rPr lang="en-US" sz="1200" kern="1200" dirty="0" smtClean="0">
              <a:latin typeface="Arial" pitchFamily="34" charset="0"/>
              <a:cs typeface="Arial" pitchFamily="34" charset="0"/>
            </a:rPr>
          </a:br>
          <a:r>
            <a:rPr lang="en-US" sz="1200" kern="1200" dirty="0" smtClean="0">
              <a:latin typeface="Arial" pitchFamily="34" charset="0"/>
              <a:cs typeface="Arial" pitchFamily="34" charset="0"/>
            </a:rPr>
            <a:t>-Early results of user satisfaction survey</a:t>
          </a:r>
          <a:endParaRPr lang="en-US" sz="1200" kern="1200" dirty="0">
            <a:latin typeface="Arial" pitchFamily="34" charset="0"/>
            <a:cs typeface="Arial" pitchFamily="34" charset="0"/>
          </a:endParaRPr>
        </a:p>
      </dsp:txBody>
      <dsp:txXfrm>
        <a:off x="3696462" y="2001964"/>
        <a:ext cx="1568196" cy="2884360"/>
      </dsp:txXfrm>
    </dsp:sp>
    <dsp:sp modelId="{04E5A07B-BE4C-418E-90B2-E207366BD411}">
      <dsp:nvSpPr>
        <dsp:cNvPr id="0" name=""/>
        <dsp:cNvSpPr/>
      </dsp:nvSpPr>
      <dsp:spPr>
        <a:xfrm>
          <a:off x="5186248" y="1274806"/>
          <a:ext cx="530199" cy="530199"/>
        </a:xfrm>
        <a:prstGeom prst="ellips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E797D8E-6C9B-4640-860C-10343E7A2B40}">
      <dsp:nvSpPr>
        <dsp:cNvPr id="0" name=""/>
        <dsp:cNvSpPr/>
      </dsp:nvSpPr>
      <dsp:spPr>
        <a:xfrm>
          <a:off x="5451348" y="1539906"/>
          <a:ext cx="1568196" cy="33464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80942" tIns="0" rIns="0" bIns="0" numCol="1" spcCol="1270" anchor="t" anchorCtr="0">
          <a:noAutofit/>
        </a:bodyPr>
        <a:lstStyle/>
        <a:p>
          <a:pPr lvl="0" algn="l" defTabSz="533400">
            <a:lnSpc>
              <a:spcPct val="90000"/>
            </a:lnSpc>
            <a:spcBef>
              <a:spcPct val="0"/>
            </a:spcBef>
            <a:spcAft>
              <a:spcPct val="35000"/>
            </a:spcAft>
          </a:pPr>
          <a:r>
            <a:rPr lang="en-US" sz="1200" b="1" kern="1200" dirty="0" smtClean="0">
              <a:latin typeface="Arial" pitchFamily="34" charset="0"/>
              <a:cs typeface="Arial" pitchFamily="34" charset="0"/>
            </a:rPr>
            <a:t>Mid-November</a:t>
          </a:r>
          <a:r>
            <a:rPr lang="en-US" sz="1200" kern="1200" dirty="0" smtClean="0">
              <a:latin typeface="Arial" pitchFamily="34" charset="0"/>
              <a:cs typeface="Arial" pitchFamily="34" charset="0"/>
            </a:rPr>
            <a:t>:</a:t>
          </a:r>
          <a:br>
            <a:rPr lang="en-US" sz="1200" kern="1200" dirty="0" smtClean="0">
              <a:latin typeface="Arial" pitchFamily="34" charset="0"/>
              <a:cs typeface="Arial" pitchFamily="34" charset="0"/>
            </a:rPr>
          </a:br>
          <a:r>
            <a:rPr lang="en-US" sz="1200" kern="1200" dirty="0" smtClean="0">
              <a:latin typeface="Arial" pitchFamily="34" charset="0"/>
              <a:cs typeface="Arial" pitchFamily="34" charset="0"/>
            </a:rPr>
            <a:t/>
          </a:r>
          <a:br>
            <a:rPr lang="en-US" sz="1200" kern="1200" dirty="0" smtClean="0">
              <a:latin typeface="Arial" pitchFamily="34" charset="0"/>
              <a:cs typeface="Arial" pitchFamily="34" charset="0"/>
            </a:rPr>
          </a:br>
          <a:r>
            <a:rPr lang="en-US" sz="1200" kern="1200" dirty="0" smtClean="0">
              <a:latin typeface="Arial" pitchFamily="34" charset="0"/>
              <a:cs typeface="Arial" pitchFamily="34" charset="0"/>
            </a:rPr>
            <a:t>-Convey first set of TF reports to Senior Staff</a:t>
          </a:r>
          <a:endParaRPr lang="en-US" sz="1200" kern="1200" dirty="0">
            <a:latin typeface="Arial" pitchFamily="34" charset="0"/>
            <a:cs typeface="Arial" pitchFamily="34" charset="0"/>
          </a:endParaRPr>
        </a:p>
      </dsp:txBody>
      <dsp:txXfrm>
        <a:off x="5451348" y="1539906"/>
        <a:ext cx="1568196" cy="334641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F76E4D-2C1B-4C36-835E-985AD865C265}">
      <dsp:nvSpPr>
        <dsp:cNvPr id="0" name=""/>
        <dsp:cNvSpPr/>
      </dsp:nvSpPr>
      <dsp:spPr>
        <a:xfrm>
          <a:off x="0" y="368299"/>
          <a:ext cx="6096000" cy="3810000"/>
        </a:xfrm>
        <a:prstGeom prst="swooshArrow">
          <a:avLst>
            <a:gd name="adj1" fmla="val 25000"/>
            <a:gd name="adj2" fmla="val 25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DA65FAB-51BB-41F5-AF95-7020AA0D3861}">
      <dsp:nvSpPr>
        <dsp:cNvPr id="0" name=""/>
        <dsp:cNvSpPr/>
      </dsp:nvSpPr>
      <dsp:spPr>
        <a:xfrm>
          <a:off x="774192" y="2997962"/>
          <a:ext cx="158496" cy="158496"/>
        </a:xfrm>
        <a:prstGeom prst="ellips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DFEBBEC-7255-4C8A-93D9-C1183E4924B2}">
      <dsp:nvSpPr>
        <dsp:cNvPr id="0" name=""/>
        <dsp:cNvSpPr/>
      </dsp:nvSpPr>
      <dsp:spPr>
        <a:xfrm>
          <a:off x="228605" y="3187704"/>
          <a:ext cx="2212848" cy="11010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984" tIns="0" rIns="0" bIns="0" numCol="1" spcCol="1270" anchor="t" anchorCtr="0">
          <a:noAutofit/>
        </a:bodyPr>
        <a:lstStyle/>
        <a:p>
          <a:pPr lvl="0" algn="l" defTabSz="533400">
            <a:lnSpc>
              <a:spcPct val="90000"/>
            </a:lnSpc>
            <a:spcBef>
              <a:spcPct val="0"/>
            </a:spcBef>
            <a:spcAft>
              <a:spcPct val="35000"/>
            </a:spcAft>
          </a:pPr>
          <a:r>
            <a:rPr lang="en-US" sz="1200" b="1" kern="1200" dirty="0" smtClean="0">
              <a:latin typeface="Arial" pitchFamily="34" charset="0"/>
              <a:cs typeface="Arial" pitchFamily="34" charset="0"/>
            </a:rPr>
            <a:t>Dec-early Jan</a:t>
          </a:r>
          <a:r>
            <a:rPr lang="en-US" sz="1200" kern="1200" dirty="0" smtClean="0">
              <a:latin typeface="Arial" pitchFamily="34" charset="0"/>
              <a:cs typeface="Arial" pitchFamily="34" charset="0"/>
            </a:rPr>
            <a:t/>
          </a:r>
          <a:br>
            <a:rPr lang="en-US" sz="1200" kern="1200" dirty="0" smtClean="0">
              <a:latin typeface="Arial" pitchFamily="34" charset="0"/>
              <a:cs typeface="Arial" pitchFamily="34" charset="0"/>
            </a:rPr>
          </a:br>
          <a:r>
            <a:rPr lang="en-US" sz="1200" kern="1200" dirty="0" smtClean="0">
              <a:latin typeface="Arial" pitchFamily="34" charset="0"/>
              <a:cs typeface="Arial" pitchFamily="34" charset="0"/>
            </a:rPr>
            <a:t/>
          </a:r>
          <a:br>
            <a:rPr lang="en-US" sz="1200" kern="1200" dirty="0" smtClean="0">
              <a:latin typeface="Arial" pitchFamily="34" charset="0"/>
              <a:cs typeface="Arial" pitchFamily="34" charset="0"/>
            </a:rPr>
          </a:br>
          <a:r>
            <a:rPr lang="en-US" sz="1200" kern="1200" dirty="0" smtClean="0">
              <a:latin typeface="Arial" pitchFamily="34" charset="0"/>
              <a:cs typeface="Arial" pitchFamily="34" charset="0"/>
            </a:rPr>
            <a:t>-TF reports to Admin Council, ULS PBC, PTDG, ULS staff</a:t>
          </a:r>
          <a:br>
            <a:rPr lang="en-US" sz="1200" kern="1200" dirty="0" smtClean="0">
              <a:latin typeface="Arial" pitchFamily="34" charset="0"/>
              <a:cs typeface="Arial" pitchFamily="34" charset="0"/>
            </a:rPr>
          </a:br>
          <a:r>
            <a:rPr lang="en-US" sz="1200" kern="1200" dirty="0" smtClean="0">
              <a:latin typeface="Arial" pitchFamily="34" charset="0"/>
              <a:cs typeface="Arial" pitchFamily="34" charset="0"/>
            </a:rPr>
            <a:t/>
          </a:r>
          <a:br>
            <a:rPr lang="en-US" sz="1200" kern="1200" dirty="0" smtClean="0">
              <a:latin typeface="Arial" pitchFamily="34" charset="0"/>
              <a:cs typeface="Arial" pitchFamily="34" charset="0"/>
            </a:rPr>
          </a:br>
          <a:r>
            <a:rPr lang="en-US" sz="1200" kern="1200" dirty="0" smtClean="0">
              <a:latin typeface="Arial" pitchFamily="34" charset="0"/>
              <a:cs typeface="Arial" pitchFamily="34" charset="0"/>
            </a:rPr>
            <a:t>-Sr. Staff develop draft FY13 objectives</a:t>
          </a:r>
          <a:endParaRPr lang="en-US" sz="1200" kern="1200" dirty="0">
            <a:latin typeface="Arial" pitchFamily="34" charset="0"/>
            <a:cs typeface="Arial" pitchFamily="34" charset="0"/>
          </a:endParaRPr>
        </a:p>
      </dsp:txBody>
      <dsp:txXfrm>
        <a:off x="228605" y="3187704"/>
        <a:ext cx="2212848" cy="1101090"/>
      </dsp:txXfrm>
    </dsp:sp>
    <dsp:sp modelId="{EDFDAD85-90B7-462D-AD11-0F0AE0049C11}">
      <dsp:nvSpPr>
        <dsp:cNvPr id="0" name=""/>
        <dsp:cNvSpPr/>
      </dsp:nvSpPr>
      <dsp:spPr>
        <a:xfrm>
          <a:off x="2173224" y="1962403"/>
          <a:ext cx="286512" cy="286512"/>
        </a:xfrm>
        <a:prstGeom prst="ellips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AAC0008-C3A5-4F1C-BB30-BCC242E70BB2}">
      <dsp:nvSpPr>
        <dsp:cNvPr id="0" name=""/>
        <dsp:cNvSpPr/>
      </dsp:nvSpPr>
      <dsp:spPr>
        <a:xfrm>
          <a:off x="2316480" y="2105659"/>
          <a:ext cx="1463040" cy="2072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1817" tIns="0" rIns="0" bIns="0" numCol="1" spcCol="1270" anchor="t" anchorCtr="0">
          <a:noAutofit/>
        </a:bodyPr>
        <a:lstStyle/>
        <a:p>
          <a:pPr lvl="0" algn="l" defTabSz="533400">
            <a:lnSpc>
              <a:spcPct val="90000"/>
            </a:lnSpc>
            <a:spcBef>
              <a:spcPct val="0"/>
            </a:spcBef>
            <a:spcAft>
              <a:spcPct val="35000"/>
            </a:spcAft>
          </a:pPr>
          <a:r>
            <a:rPr lang="en-US" sz="1200" b="1" kern="1200" dirty="0" smtClean="0">
              <a:latin typeface="Arial" pitchFamily="34" charset="0"/>
              <a:cs typeface="Arial" pitchFamily="34" charset="0"/>
            </a:rPr>
            <a:t>January</a:t>
          </a:r>
          <a:r>
            <a:rPr lang="en-US" sz="1200" kern="1200" dirty="0" smtClean="0">
              <a:latin typeface="Arial" pitchFamily="34" charset="0"/>
              <a:cs typeface="Arial" pitchFamily="34" charset="0"/>
            </a:rPr>
            <a:t/>
          </a:r>
          <a:br>
            <a:rPr lang="en-US" sz="1200" kern="1200" dirty="0" smtClean="0">
              <a:latin typeface="Arial" pitchFamily="34" charset="0"/>
              <a:cs typeface="Arial" pitchFamily="34" charset="0"/>
            </a:rPr>
          </a:br>
          <a:r>
            <a:rPr lang="en-US" sz="1200" kern="1200" dirty="0" smtClean="0">
              <a:latin typeface="Arial" pitchFamily="34" charset="0"/>
              <a:cs typeface="Arial" pitchFamily="34" charset="0"/>
            </a:rPr>
            <a:t/>
          </a:r>
          <a:br>
            <a:rPr lang="en-US" sz="1200" kern="1200" dirty="0" smtClean="0">
              <a:latin typeface="Arial" pitchFamily="34" charset="0"/>
              <a:cs typeface="Arial" pitchFamily="34" charset="0"/>
            </a:rPr>
          </a:br>
          <a:r>
            <a:rPr lang="en-US" sz="1200" kern="1200" dirty="0" smtClean="0">
              <a:latin typeface="Arial" pitchFamily="34" charset="0"/>
              <a:cs typeface="Arial" pitchFamily="34" charset="0"/>
            </a:rPr>
            <a:t>-TFs facilitate and contribute to all-staff workshops to prioritize objectives</a:t>
          </a:r>
          <a:br>
            <a:rPr lang="en-US" sz="1200" kern="1200" dirty="0" smtClean="0">
              <a:latin typeface="Arial" pitchFamily="34" charset="0"/>
              <a:cs typeface="Arial" pitchFamily="34" charset="0"/>
            </a:rPr>
          </a:br>
          <a:r>
            <a:rPr lang="en-US" sz="1200" kern="1200" dirty="0" smtClean="0">
              <a:latin typeface="Arial" pitchFamily="34" charset="0"/>
              <a:cs typeface="Arial" pitchFamily="34" charset="0"/>
            </a:rPr>
            <a:t/>
          </a:r>
          <a:br>
            <a:rPr lang="en-US" sz="1200" kern="1200" dirty="0" smtClean="0">
              <a:latin typeface="Arial" pitchFamily="34" charset="0"/>
              <a:cs typeface="Arial" pitchFamily="34" charset="0"/>
            </a:rPr>
          </a:br>
          <a:r>
            <a:rPr lang="en-US" sz="1200" kern="1200" dirty="0" smtClean="0">
              <a:latin typeface="Arial" pitchFamily="34" charset="0"/>
              <a:cs typeface="Arial" pitchFamily="34" charset="0"/>
            </a:rPr>
            <a:t>-FY13 TF submit 2</a:t>
          </a:r>
          <a:r>
            <a:rPr lang="en-US" sz="1200" kern="1200" baseline="30000" dirty="0" smtClean="0">
              <a:latin typeface="Arial" pitchFamily="34" charset="0"/>
              <a:cs typeface="Arial" pitchFamily="34" charset="0"/>
            </a:rPr>
            <a:t>nd</a:t>
          </a:r>
          <a:r>
            <a:rPr lang="en-US" sz="1200" kern="1200" dirty="0" smtClean="0">
              <a:latin typeface="Arial" pitchFamily="34" charset="0"/>
              <a:cs typeface="Arial" pitchFamily="34" charset="0"/>
            </a:rPr>
            <a:t> advisory report to Sr. Staff</a:t>
          </a:r>
          <a:endParaRPr lang="en-US" sz="1200" kern="1200" dirty="0">
            <a:latin typeface="Arial" pitchFamily="34" charset="0"/>
            <a:cs typeface="Arial" pitchFamily="34" charset="0"/>
          </a:endParaRPr>
        </a:p>
      </dsp:txBody>
      <dsp:txXfrm>
        <a:off x="2316480" y="2105659"/>
        <a:ext cx="1463040" cy="2072640"/>
      </dsp:txXfrm>
    </dsp:sp>
    <dsp:sp modelId="{2E2E4406-2034-4E08-9791-8CB32748E192}">
      <dsp:nvSpPr>
        <dsp:cNvPr id="0" name=""/>
        <dsp:cNvSpPr/>
      </dsp:nvSpPr>
      <dsp:spPr>
        <a:xfrm>
          <a:off x="3855720" y="1332229"/>
          <a:ext cx="396240" cy="396240"/>
        </a:xfrm>
        <a:prstGeom prst="ellips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4F8441D-C31D-44BD-98CF-937479511E52}">
      <dsp:nvSpPr>
        <dsp:cNvPr id="0" name=""/>
        <dsp:cNvSpPr/>
      </dsp:nvSpPr>
      <dsp:spPr>
        <a:xfrm>
          <a:off x="4053840" y="1530349"/>
          <a:ext cx="1463040" cy="26479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9959" tIns="0" rIns="0" bIns="0" numCol="1" spcCol="1270" anchor="t" anchorCtr="0">
          <a:noAutofit/>
        </a:bodyPr>
        <a:lstStyle/>
        <a:p>
          <a:pPr lvl="0" algn="l" defTabSz="533400">
            <a:lnSpc>
              <a:spcPct val="90000"/>
            </a:lnSpc>
            <a:spcBef>
              <a:spcPct val="0"/>
            </a:spcBef>
            <a:spcAft>
              <a:spcPct val="35000"/>
            </a:spcAft>
          </a:pPr>
          <a:r>
            <a:rPr lang="en-US" sz="1200" b="1" kern="1200" dirty="0" smtClean="0">
              <a:latin typeface="Arial" pitchFamily="34" charset="0"/>
              <a:cs typeface="Arial" pitchFamily="34" charset="0"/>
            </a:rPr>
            <a:t>Feb-Marc</a:t>
          </a:r>
          <a:r>
            <a:rPr lang="en-US" sz="1200" kern="1200" dirty="0" smtClean="0">
              <a:latin typeface="Arial" pitchFamily="34" charset="0"/>
              <a:cs typeface="Arial" pitchFamily="34" charset="0"/>
            </a:rPr>
            <a:t>h</a:t>
          </a:r>
          <a:br>
            <a:rPr lang="en-US" sz="1200" kern="1200" dirty="0" smtClean="0">
              <a:latin typeface="Arial" pitchFamily="34" charset="0"/>
              <a:cs typeface="Arial" pitchFamily="34" charset="0"/>
            </a:rPr>
          </a:br>
          <a:r>
            <a:rPr lang="en-US" sz="1200" kern="1200" dirty="0" smtClean="0">
              <a:latin typeface="Arial" pitchFamily="34" charset="0"/>
              <a:cs typeface="Arial" pitchFamily="34" charset="0"/>
            </a:rPr>
            <a:t/>
          </a:r>
          <a:br>
            <a:rPr lang="en-US" sz="1200" kern="1200" dirty="0" smtClean="0">
              <a:latin typeface="Arial" pitchFamily="34" charset="0"/>
              <a:cs typeface="Arial" pitchFamily="34" charset="0"/>
            </a:rPr>
          </a:br>
          <a:r>
            <a:rPr lang="en-US" sz="1200" kern="1200" dirty="0" smtClean="0">
              <a:latin typeface="Arial" pitchFamily="34" charset="0"/>
              <a:cs typeface="Arial" pitchFamily="34" charset="0"/>
            </a:rPr>
            <a:t>-</a:t>
          </a:r>
          <a:r>
            <a:rPr lang="en-US" sz="1200" kern="1200" dirty="0" err="1" smtClean="0">
              <a:latin typeface="Arial" pitchFamily="34" charset="0"/>
              <a:cs typeface="Arial" pitchFamily="34" charset="0"/>
            </a:rPr>
            <a:t>Sr</a:t>
          </a:r>
          <a:r>
            <a:rPr lang="en-US" sz="1200" kern="1200" dirty="0" smtClean="0">
              <a:latin typeface="Arial" pitchFamily="34" charset="0"/>
              <a:cs typeface="Arial" pitchFamily="34" charset="0"/>
            </a:rPr>
            <a:t> Staff submit FY13 Planning and Budget Report</a:t>
          </a:r>
          <a:br>
            <a:rPr lang="en-US" sz="1200" kern="1200" dirty="0" smtClean="0">
              <a:latin typeface="Arial" pitchFamily="34" charset="0"/>
              <a:cs typeface="Arial" pitchFamily="34" charset="0"/>
            </a:rPr>
          </a:br>
          <a:r>
            <a:rPr lang="en-US" sz="1200" kern="1200" dirty="0" smtClean="0">
              <a:latin typeface="Arial" pitchFamily="34" charset="0"/>
              <a:cs typeface="Arial" pitchFamily="34" charset="0"/>
            </a:rPr>
            <a:t/>
          </a:r>
          <a:br>
            <a:rPr lang="en-US" sz="1200" kern="1200" dirty="0" smtClean="0">
              <a:latin typeface="Arial" pitchFamily="34" charset="0"/>
              <a:cs typeface="Arial" pitchFamily="34" charset="0"/>
            </a:rPr>
          </a:br>
          <a:r>
            <a:rPr lang="en-US" sz="1200" kern="1200" dirty="0" smtClean="0">
              <a:latin typeface="Arial" pitchFamily="34" charset="0"/>
              <a:cs typeface="Arial" pitchFamily="34" charset="0"/>
            </a:rPr>
            <a:t>-USTF deliver design principles for reorganization of user services and space to Sr. Staff</a:t>
          </a:r>
          <a:endParaRPr lang="en-US" sz="1200" kern="1200" dirty="0">
            <a:latin typeface="Arial" pitchFamily="34" charset="0"/>
            <a:cs typeface="Arial" pitchFamily="34" charset="0"/>
          </a:endParaRPr>
        </a:p>
      </dsp:txBody>
      <dsp:txXfrm>
        <a:off x="4053840" y="1530349"/>
        <a:ext cx="1463040" cy="264795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713E90-6055-46B9-879E-616E1B2DF461}">
      <dsp:nvSpPr>
        <dsp:cNvPr id="0" name=""/>
        <dsp:cNvSpPr/>
      </dsp:nvSpPr>
      <dsp:spPr>
        <a:xfrm>
          <a:off x="1066792" y="2045"/>
          <a:ext cx="4953014" cy="385034"/>
        </a:xfrm>
        <a:prstGeom prst="roundRect">
          <a:avLst>
            <a:gd name="adj" fmla="val 10000"/>
          </a:avLst>
        </a:prstGeom>
        <a:solidFill>
          <a:schemeClr val="accent2">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en-US" sz="1800" kern="1200" dirty="0" smtClean="0">
              <a:latin typeface="Arial" pitchFamily="34" charset="0"/>
              <a:cs typeface="Arial" pitchFamily="34" charset="0"/>
            </a:rPr>
            <a:t>What we learned: the big issues</a:t>
          </a:r>
          <a:endParaRPr lang="en-US" sz="1800" kern="1200" dirty="0">
            <a:latin typeface="Arial" pitchFamily="34" charset="0"/>
            <a:cs typeface="Arial" pitchFamily="34" charset="0"/>
          </a:endParaRPr>
        </a:p>
      </dsp:txBody>
      <dsp:txXfrm>
        <a:off x="1078069" y="13322"/>
        <a:ext cx="4930460" cy="362480"/>
      </dsp:txXfrm>
    </dsp:sp>
    <dsp:sp modelId="{B128CFFB-46D2-47B8-8A88-8980DF1F72AC}">
      <dsp:nvSpPr>
        <dsp:cNvPr id="0" name=""/>
        <dsp:cNvSpPr/>
      </dsp:nvSpPr>
      <dsp:spPr>
        <a:xfrm>
          <a:off x="2089993" y="466777"/>
          <a:ext cx="531316" cy="531316"/>
        </a:xfrm>
        <a:prstGeom prst="roundRect">
          <a:avLst>
            <a:gd name="adj" fmla="val 16670"/>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114000" r="-114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F57FF16-D39B-417D-BE99-39FA2A17150F}">
      <dsp:nvSpPr>
        <dsp:cNvPr id="0" name=""/>
        <dsp:cNvSpPr/>
      </dsp:nvSpPr>
      <dsp:spPr>
        <a:xfrm>
          <a:off x="2653188" y="482717"/>
          <a:ext cx="2343417" cy="531316"/>
        </a:xfrm>
        <a:prstGeom prst="roundRect">
          <a:avLst>
            <a:gd name="adj" fmla="val 16670"/>
          </a:avLst>
        </a:prstGeom>
        <a:solidFill>
          <a:schemeClr val="accent2">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896" tIns="56896" rIns="56896" bIns="56896" numCol="1" spcCol="1270" anchor="ctr" anchorCtr="0">
          <a:noAutofit/>
        </a:bodyPr>
        <a:lstStyle/>
        <a:p>
          <a:pPr lvl="0" algn="ctr" defTabSz="355600">
            <a:lnSpc>
              <a:spcPct val="90000"/>
            </a:lnSpc>
            <a:spcBef>
              <a:spcPct val="0"/>
            </a:spcBef>
            <a:spcAft>
              <a:spcPct val="35000"/>
            </a:spcAft>
          </a:pPr>
          <a:r>
            <a:rPr lang="en-US" sz="800" kern="1200" dirty="0" smtClean="0">
              <a:latin typeface="Arial" pitchFamily="34" charset="0"/>
              <a:cs typeface="Arial" pitchFamily="34" charset="0"/>
            </a:rPr>
            <a:t>Improving remote access to licensed resources is essential</a:t>
          </a:r>
          <a:endParaRPr lang="en-US" sz="800" kern="1200" dirty="0">
            <a:latin typeface="Arial" pitchFamily="34" charset="0"/>
            <a:cs typeface="Arial" pitchFamily="34" charset="0"/>
          </a:endParaRPr>
        </a:p>
      </dsp:txBody>
      <dsp:txXfrm>
        <a:off x="2679129" y="508658"/>
        <a:ext cx="2291535" cy="479434"/>
      </dsp:txXfrm>
    </dsp:sp>
    <dsp:sp modelId="{3CEFE4B6-E76D-4636-9316-2AEB5D900C04}">
      <dsp:nvSpPr>
        <dsp:cNvPr id="0" name=""/>
        <dsp:cNvSpPr/>
      </dsp:nvSpPr>
      <dsp:spPr>
        <a:xfrm>
          <a:off x="2089993" y="1077791"/>
          <a:ext cx="531316" cy="531316"/>
        </a:xfrm>
        <a:prstGeom prst="roundRect">
          <a:avLst>
            <a:gd name="adj" fmla="val 16670"/>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l="-17000" r="-17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849DB7A-E080-483B-9EAB-B779C9000706}">
      <dsp:nvSpPr>
        <dsp:cNvPr id="0" name=""/>
        <dsp:cNvSpPr/>
      </dsp:nvSpPr>
      <dsp:spPr>
        <a:xfrm>
          <a:off x="2653188" y="1077791"/>
          <a:ext cx="2343417" cy="531316"/>
        </a:xfrm>
        <a:prstGeom prst="roundRect">
          <a:avLst>
            <a:gd name="adj" fmla="val 16670"/>
          </a:avLst>
        </a:prstGeom>
        <a:solidFill>
          <a:schemeClr val="accent2">
            <a:shade val="80000"/>
            <a:hueOff val="0"/>
            <a:satOff val="-1583"/>
            <a:lumOff val="406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896" tIns="56896" rIns="56896" bIns="56896" numCol="1" spcCol="1270" anchor="ctr" anchorCtr="0">
          <a:noAutofit/>
        </a:bodyPr>
        <a:lstStyle/>
        <a:p>
          <a:pPr lvl="0" algn="ctr" defTabSz="355600">
            <a:lnSpc>
              <a:spcPct val="90000"/>
            </a:lnSpc>
            <a:spcBef>
              <a:spcPct val="0"/>
            </a:spcBef>
            <a:spcAft>
              <a:spcPct val="35000"/>
            </a:spcAft>
          </a:pPr>
          <a:r>
            <a:rPr lang="en-US" sz="800" kern="1200" dirty="0" smtClean="0">
              <a:latin typeface="Arial" pitchFamily="34" charset="0"/>
              <a:cs typeface="Arial" pitchFamily="34" charset="0"/>
            </a:rPr>
            <a:t>Internal communication – up, down, and sideways – is a major concern (“we are too compartmentalized”)</a:t>
          </a:r>
          <a:endParaRPr lang="en-US" sz="800" kern="1200" dirty="0">
            <a:latin typeface="Arial" pitchFamily="34" charset="0"/>
            <a:cs typeface="Arial" pitchFamily="34" charset="0"/>
          </a:endParaRPr>
        </a:p>
      </dsp:txBody>
      <dsp:txXfrm>
        <a:off x="2679129" y="1103732"/>
        <a:ext cx="2291535" cy="479434"/>
      </dsp:txXfrm>
    </dsp:sp>
    <dsp:sp modelId="{F7438B59-6B71-408E-BBD3-964F05D58427}">
      <dsp:nvSpPr>
        <dsp:cNvPr id="0" name=""/>
        <dsp:cNvSpPr/>
      </dsp:nvSpPr>
      <dsp:spPr>
        <a:xfrm>
          <a:off x="2089993" y="1672865"/>
          <a:ext cx="531316" cy="531316"/>
        </a:xfrm>
        <a:prstGeom prst="roundRect">
          <a:avLst>
            <a:gd name="adj" fmla="val 16670"/>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6000" r="-6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F3F0F1A-0486-4167-A5EE-31C08073A7DD}">
      <dsp:nvSpPr>
        <dsp:cNvPr id="0" name=""/>
        <dsp:cNvSpPr/>
      </dsp:nvSpPr>
      <dsp:spPr>
        <a:xfrm>
          <a:off x="2653188" y="1672865"/>
          <a:ext cx="2343417" cy="531316"/>
        </a:xfrm>
        <a:prstGeom prst="roundRect">
          <a:avLst>
            <a:gd name="adj" fmla="val 16670"/>
          </a:avLst>
        </a:prstGeom>
        <a:solidFill>
          <a:schemeClr val="accent2">
            <a:shade val="80000"/>
            <a:hueOff val="0"/>
            <a:satOff val="-3166"/>
            <a:lumOff val="81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896" tIns="56896" rIns="56896" bIns="56896" numCol="1" spcCol="1270" anchor="ctr" anchorCtr="0">
          <a:noAutofit/>
        </a:bodyPr>
        <a:lstStyle/>
        <a:p>
          <a:pPr lvl="0" algn="ctr" defTabSz="355600">
            <a:lnSpc>
              <a:spcPct val="90000"/>
            </a:lnSpc>
            <a:spcBef>
              <a:spcPct val="0"/>
            </a:spcBef>
            <a:spcAft>
              <a:spcPct val="35000"/>
            </a:spcAft>
          </a:pPr>
          <a:r>
            <a:rPr lang="en-US" sz="800" kern="1200" dirty="0" smtClean="0">
              <a:latin typeface="Arial" pitchFamily="34" charset="0"/>
              <a:cs typeface="Arial" pitchFamily="34" charset="0"/>
            </a:rPr>
            <a:t>Need more outreach and collaboration outside the library with campus partners</a:t>
          </a:r>
          <a:endParaRPr lang="en-US" sz="800" kern="1200" dirty="0">
            <a:latin typeface="Arial" pitchFamily="34" charset="0"/>
            <a:cs typeface="Arial" pitchFamily="34" charset="0"/>
          </a:endParaRPr>
        </a:p>
      </dsp:txBody>
      <dsp:txXfrm>
        <a:off x="2679129" y="1698806"/>
        <a:ext cx="2291535" cy="479434"/>
      </dsp:txXfrm>
    </dsp:sp>
    <dsp:sp modelId="{F2FBC55B-DB12-4FE2-A0D7-C8929AEB69EA}">
      <dsp:nvSpPr>
        <dsp:cNvPr id="0" name=""/>
        <dsp:cNvSpPr/>
      </dsp:nvSpPr>
      <dsp:spPr>
        <a:xfrm>
          <a:off x="2082658" y="2284599"/>
          <a:ext cx="530078" cy="530078"/>
        </a:xfrm>
        <a:prstGeom prst="roundRect">
          <a:avLst>
            <a:gd name="adj" fmla="val 16670"/>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t="-3000" b="-3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BD0C6EA-9BCD-4818-8AA4-EF0D3FD8B08B}">
      <dsp:nvSpPr>
        <dsp:cNvPr id="0" name=""/>
        <dsp:cNvSpPr/>
      </dsp:nvSpPr>
      <dsp:spPr>
        <a:xfrm>
          <a:off x="2653188" y="2267940"/>
          <a:ext cx="2343417" cy="531316"/>
        </a:xfrm>
        <a:prstGeom prst="roundRect">
          <a:avLst>
            <a:gd name="adj" fmla="val 16670"/>
          </a:avLst>
        </a:prstGeom>
        <a:solidFill>
          <a:schemeClr val="accent2">
            <a:shade val="80000"/>
            <a:hueOff val="0"/>
            <a:satOff val="-4749"/>
            <a:lumOff val="1219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896" tIns="56896" rIns="56896" bIns="56896" numCol="1" spcCol="1270" anchor="ctr" anchorCtr="0">
          <a:noAutofit/>
        </a:bodyPr>
        <a:lstStyle/>
        <a:p>
          <a:pPr lvl="0" algn="ctr" defTabSz="355600">
            <a:lnSpc>
              <a:spcPct val="90000"/>
            </a:lnSpc>
            <a:spcBef>
              <a:spcPct val="0"/>
            </a:spcBef>
            <a:spcAft>
              <a:spcPct val="35000"/>
            </a:spcAft>
          </a:pPr>
          <a:r>
            <a:rPr lang="en-US" sz="800" kern="1200" dirty="0" smtClean="0">
              <a:latin typeface="Arial" pitchFamily="34" charset="0"/>
              <a:cs typeface="Arial" pitchFamily="34" charset="0"/>
            </a:rPr>
            <a:t>“Light under a bushel” -  need more marketing and promotion at individual and organizational levels</a:t>
          </a:r>
          <a:endParaRPr lang="en-US" sz="800" kern="1200" dirty="0">
            <a:latin typeface="Arial" pitchFamily="34" charset="0"/>
            <a:cs typeface="Arial" pitchFamily="34" charset="0"/>
          </a:endParaRPr>
        </a:p>
      </dsp:txBody>
      <dsp:txXfrm>
        <a:off x="2679129" y="2293881"/>
        <a:ext cx="2291535" cy="479434"/>
      </dsp:txXfrm>
    </dsp:sp>
    <dsp:sp modelId="{D1E85846-B471-4C18-BFD6-6520B00B2222}">
      <dsp:nvSpPr>
        <dsp:cNvPr id="0" name=""/>
        <dsp:cNvSpPr/>
      </dsp:nvSpPr>
      <dsp:spPr>
        <a:xfrm>
          <a:off x="2089993" y="2863014"/>
          <a:ext cx="531316" cy="531316"/>
        </a:xfrm>
        <a:prstGeom prst="roundRect">
          <a:avLst>
            <a:gd name="adj" fmla="val 16670"/>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l="-17000" r="-17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FD77CE6-5071-467D-A4AD-42671D598731}">
      <dsp:nvSpPr>
        <dsp:cNvPr id="0" name=""/>
        <dsp:cNvSpPr/>
      </dsp:nvSpPr>
      <dsp:spPr>
        <a:xfrm>
          <a:off x="2653188" y="2863014"/>
          <a:ext cx="2343417" cy="531316"/>
        </a:xfrm>
        <a:prstGeom prst="roundRect">
          <a:avLst>
            <a:gd name="adj" fmla="val 16670"/>
          </a:avLst>
        </a:prstGeom>
        <a:solidFill>
          <a:schemeClr val="accent2">
            <a:shade val="80000"/>
            <a:hueOff val="0"/>
            <a:satOff val="-6332"/>
            <a:lumOff val="1625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896" tIns="56896" rIns="56896" bIns="56896" numCol="1" spcCol="1270" anchor="ctr" anchorCtr="0">
          <a:noAutofit/>
        </a:bodyPr>
        <a:lstStyle/>
        <a:p>
          <a:pPr lvl="0" algn="ctr" defTabSz="355600">
            <a:lnSpc>
              <a:spcPct val="90000"/>
            </a:lnSpc>
            <a:spcBef>
              <a:spcPct val="0"/>
            </a:spcBef>
            <a:spcAft>
              <a:spcPct val="35000"/>
            </a:spcAft>
          </a:pPr>
          <a:r>
            <a:rPr lang="en-US" sz="800" kern="1200" dirty="0" smtClean="0">
              <a:latin typeface="Arial" pitchFamily="34" charset="0"/>
              <a:cs typeface="Arial" pitchFamily="34" charset="0"/>
            </a:rPr>
            <a:t>Staff training and cross-training – technology skills, communications skills, outreach skills</a:t>
          </a:r>
          <a:endParaRPr lang="en-US" sz="800" kern="1200" dirty="0">
            <a:latin typeface="Arial" pitchFamily="34" charset="0"/>
            <a:cs typeface="Arial" pitchFamily="34" charset="0"/>
          </a:endParaRPr>
        </a:p>
      </dsp:txBody>
      <dsp:txXfrm>
        <a:off x="2679129" y="2888955"/>
        <a:ext cx="2291535" cy="479434"/>
      </dsp:txXfrm>
    </dsp:sp>
    <dsp:sp modelId="{C5E7C6BE-B686-40F9-855E-6E858D71B2F4}">
      <dsp:nvSpPr>
        <dsp:cNvPr id="0" name=""/>
        <dsp:cNvSpPr/>
      </dsp:nvSpPr>
      <dsp:spPr>
        <a:xfrm>
          <a:off x="2089993" y="3458089"/>
          <a:ext cx="531316" cy="531316"/>
        </a:xfrm>
        <a:prstGeom prst="roundRect">
          <a:avLst>
            <a:gd name="adj" fmla="val 16670"/>
          </a:avLst>
        </a:prstGeom>
        <a:blipFill>
          <a:blip xmlns:r="http://schemas.openxmlformats.org/officeDocument/2006/relationships" r:embed="rId5">
            <a:extLst>
              <a:ext uri="{28A0092B-C50C-407E-A947-70E740481C1C}">
                <a14:useLocalDpi xmlns:a14="http://schemas.microsoft.com/office/drawing/2010/main" val="0"/>
              </a:ext>
            </a:extLst>
          </a:blip>
          <a:srcRect/>
          <a:stretch>
            <a:fillRect l="-8000" r="-8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5960BA8-CBFD-4685-AD63-45C1FDCCB184}">
      <dsp:nvSpPr>
        <dsp:cNvPr id="0" name=""/>
        <dsp:cNvSpPr/>
      </dsp:nvSpPr>
      <dsp:spPr>
        <a:xfrm>
          <a:off x="2692839" y="3460522"/>
          <a:ext cx="2343417" cy="531316"/>
        </a:xfrm>
        <a:prstGeom prst="roundRect">
          <a:avLst>
            <a:gd name="adj" fmla="val 16670"/>
          </a:avLst>
        </a:prstGeom>
        <a:solidFill>
          <a:schemeClr val="accent2">
            <a:shade val="80000"/>
            <a:hueOff val="0"/>
            <a:satOff val="-7915"/>
            <a:lumOff val="2032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896" tIns="56896" rIns="56896" bIns="56896" numCol="1" spcCol="1270" anchor="ctr" anchorCtr="0">
          <a:noAutofit/>
        </a:bodyPr>
        <a:lstStyle/>
        <a:p>
          <a:pPr lvl="0" algn="ctr" defTabSz="355600">
            <a:lnSpc>
              <a:spcPct val="90000"/>
            </a:lnSpc>
            <a:spcBef>
              <a:spcPct val="0"/>
            </a:spcBef>
            <a:spcAft>
              <a:spcPct val="35000"/>
            </a:spcAft>
          </a:pPr>
          <a:r>
            <a:rPr lang="en-US" sz="800" kern="1200" dirty="0" smtClean="0">
              <a:latin typeface="Arial" pitchFamily="34" charset="0"/>
              <a:cs typeface="Arial" pitchFamily="34" charset="0"/>
            </a:rPr>
            <a:t>Need to improve ULS web site</a:t>
          </a:r>
          <a:endParaRPr lang="en-US" sz="800" kern="1200" dirty="0">
            <a:latin typeface="Arial" pitchFamily="34" charset="0"/>
            <a:cs typeface="Arial" pitchFamily="34" charset="0"/>
          </a:endParaRPr>
        </a:p>
      </dsp:txBody>
      <dsp:txXfrm>
        <a:off x="2718780" y="3486463"/>
        <a:ext cx="2291535" cy="479434"/>
      </dsp:txXfrm>
    </dsp:sp>
    <dsp:sp modelId="{17154229-BF77-43BF-83F1-1EE72642A2B1}">
      <dsp:nvSpPr>
        <dsp:cNvPr id="0" name=""/>
        <dsp:cNvSpPr/>
      </dsp:nvSpPr>
      <dsp:spPr>
        <a:xfrm>
          <a:off x="2089993" y="4053163"/>
          <a:ext cx="531316" cy="531316"/>
        </a:xfrm>
        <a:prstGeom prst="roundRect">
          <a:avLst>
            <a:gd name="adj" fmla="val 16670"/>
          </a:avLst>
        </a:prstGeom>
        <a:blipFill>
          <a:blip xmlns:r="http://schemas.openxmlformats.org/officeDocument/2006/relationships" r:embed="rId6">
            <a:extLst>
              <a:ext uri="{28A0092B-C50C-407E-A947-70E740481C1C}">
                <a14:useLocalDpi xmlns:a14="http://schemas.microsoft.com/office/drawing/2010/main" val="0"/>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C7EA884-60C2-4492-B974-3B91002A0109}">
      <dsp:nvSpPr>
        <dsp:cNvPr id="0" name=""/>
        <dsp:cNvSpPr/>
      </dsp:nvSpPr>
      <dsp:spPr>
        <a:xfrm>
          <a:off x="2653188" y="4053163"/>
          <a:ext cx="2343417" cy="531316"/>
        </a:xfrm>
        <a:prstGeom prst="roundRect">
          <a:avLst>
            <a:gd name="adj" fmla="val 16670"/>
          </a:avLst>
        </a:prstGeom>
        <a:solidFill>
          <a:schemeClr val="accent2">
            <a:shade val="80000"/>
            <a:hueOff val="0"/>
            <a:satOff val="-9498"/>
            <a:lumOff val="2438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896" tIns="56896" rIns="56896" bIns="56896" numCol="1" spcCol="1270" anchor="ctr" anchorCtr="0">
          <a:noAutofit/>
        </a:bodyPr>
        <a:lstStyle/>
        <a:p>
          <a:pPr lvl="0" algn="ctr" defTabSz="355600">
            <a:lnSpc>
              <a:spcPct val="90000"/>
            </a:lnSpc>
            <a:spcBef>
              <a:spcPct val="0"/>
            </a:spcBef>
            <a:spcAft>
              <a:spcPct val="35000"/>
            </a:spcAft>
          </a:pPr>
          <a:r>
            <a:rPr lang="en-US" sz="800" kern="1200" dirty="0" smtClean="0">
              <a:latin typeface="Arial" pitchFamily="34" charset="0"/>
              <a:cs typeface="Arial" pitchFamily="34" charset="0"/>
            </a:rPr>
            <a:t>Considerable interest in mobile and social media</a:t>
          </a:r>
          <a:endParaRPr lang="en-US" sz="800" kern="1200" dirty="0">
            <a:latin typeface="Arial" pitchFamily="34" charset="0"/>
            <a:cs typeface="Arial" pitchFamily="34" charset="0"/>
          </a:endParaRPr>
        </a:p>
      </dsp:txBody>
      <dsp:txXfrm>
        <a:off x="2679129" y="4079104"/>
        <a:ext cx="2291535" cy="479434"/>
      </dsp:txXfrm>
    </dsp:sp>
    <dsp:sp modelId="{BA7BD68F-AA04-43EA-B7F1-74470CBC538B}">
      <dsp:nvSpPr>
        <dsp:cNvPr id="0" name=""/>
        <dsp:cNvSpPr/>
      </dsp:nvSpPr>
      <dsp:spPr>
        <a:xfrm>
          <a:off x="2089993" y="4648237"/>
          <a:ext cx="531316" cy="531316"/>
        </a:xfrm>
        <a:prstGeom prst="roundRect">
          <a:avLst>
            <a:gd name="adj" fmla="val 16670"/>
          </a:avLst>
        </a:prstGeom>
        <a:blipFill>
          <a:blip xmlns:r="http://schemas.openxmlformats.org/officeDocument/2006/relationships" r:embed="rId7" cstate="print">
            <a:extLst>
              <a:ext uri="{28A0092B-C50C-407E-A947-70E740481C1C}">
                <a14:useLocalDpi xmlns:a14="http://schemas.microsoft.com/office/drawing/2010/main" val="0"/>
              </a:ext>
            </a:extLst>
          </a:blip>
          <a:srcRect/>
          <a:stretch>
            <a:fillRect t="-13000" b="-13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90AB400-06E8-49C8-B5D8-E5D592697D8A}">
      <dsp:nvSpPr>
        <dsp:cNvPr id="0" name=""/>
        <dsp:cNvSpPr/>
      </dsp:nvSpPr>
      <dsp:spPr>
        <a:xfrm>
          <a:off x="2653188" y="4648237"/>
          <a:ext cx="2343417" cy="531316"/>
        </a:xfrm>
        <a:prstGeom prst="roundRect">
          <a:avLst>
            <a:gd name="adj" fmla="val 16670"/>
          </a:avLst>
        </a:prstGeom>
        <a:solidFill>
          <a:schemeClr val="accent2">
            <a:shade val="80000"/>
            <a:hueOff val="0"/>
            <a:satOff val="-11081"/>
            <a:lumOff val="2844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896" tIns="56896" rIns="56896" bIns="56896" numCol="1" spcCol="1270" anchor="ctr" anchorCtr="0">
          <a:noAutofit/>
        </a:bodyPr>
        <a:lstStyle/>
        <a:p>
          <a:pPr lvl="0" algn="ctr" defTabSz="355600">
            <a:lnSpc>
              <a:spcPct val="90000"/>
            </a:lnSpc>
            <a:spcBef>
              <a:spcPct val="0"/>
            </a:spcBef>
            <a:spcAft>
              <a:spcPct val="35000"/>
            </a:spcAft>
          </a:pPr>
          <a:r>
            <a:rPr lang="en-US" sz="800" kern="1200" dirty="0" smtClean="0">
              <a:latin typeface="Arial" pitchFamily="34" charset="0"/>
              <a:cs typeface="Arial" pitchFamily="34" charset="0"/>
            </a:rPr>
            <a:t>Next organizational review – ULS digital library</a:t>
          </a:r>
          <a:endParaRPr lang="en-US" sz="800" kern="1200" dirty="0">
            <a:latin typeface="Arial" pitchFamily="34" charset="0"/>
            <a:cs typeface="Arial" pitchFamily="34" charset="0"/>
          </a:endParaRPr>
        </a:p>
      </dsp:txBody>
      <dsp:txXfrm>
        <a:off x="2679129" y="4674178"/>
        <a:ext cx="2291535" cy="47943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93D270-A002-41C0-BA61-A7D5681E4B9C}">
      <dsp:nvSpPr>
        <dsp:cNvPr id="0" name=""/>
        <dsp:cNvSpPr/>
      </dsp:nvSpPr>
      <dsp:spPr>
        <a:xfrm rot="16200000">
          <a:off x="-1143708" y="1148742"/>
          <a:ext cx="4064000" cy="1766515"/>
        </a:xfrm>
        <a:prstGeom prst="flowChartManualOperation">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7000" tIns="0" rIns="127000" bIns="0" numCol="1" spcCol="1270" anchor="ctr" anchorCtr="0">
          <a:noAutofit/>
        </a:bodyPr>
        <a:lstStyle/>
        <a:p>
          <a:pPr lvl="0" algn="ctr" defTabSz="889000">
            <a:lnSpc>
              <a:spcPct val="90000"/>
            </a:lnSpc>
            <a:spcBef>
              <a:spcPct val="0"/>
            </a:spcBef>
            <a:spcAft>
              <a:spcPct val="35000"/>
            </a:spcAft>
          </a:pPr>
          <a:r>
            <a:rPr lang="en-US" sz="2000" kern="1200" dirty="0" smtClean="0"/>
            <a:t>Communicate</a:t>
          </a:r>
          <a:endParaRPr lang="en-US" sz="2000" kern="1200" dirty="0"/>
        </a:p>
      </dsp:txBody>
      <dsp:txXfrm rot="5400000">
        <a:off x="5034" y="812800"/>
        <a:ext cx="1766515" cy="2438400"/>
      </dsp:txXfrm>
    </dsp:sp>
    <dsp:sp modelId="{5FB7AB64-0A13-4932-A740-2AD843BBBA99}">
      <dsp:nvSpPr>
        <dsp:cNvPr id="0" name=""/>
        <dsp:cNvSpPr/>
      </dsp:nvSpPr>
      <dsp:spPr>
        <a:xfrm rot="16200000">
          <a:off x="767144" y="1148742"/>
          <a:ext cx="4064000" cy="1766515"/>
        </a:xfrm>
        <a:prstGeom prst="flowChartManualOperation">
          <a:avLst/>
        </a:prstGeom>
        <a:gradFill rotWithShape="0">
          <a:gsLst>
            <a:gs pos="0">
              <a:schemeClr val="accent3">
                <a:hueOff val="2812566"/>
                <a:satOff val="-4220"/>
                <a:lumOff val="-686"/>
                <a:alphaOff val="0"/>
                <a:shade val="51000"/>
                <a:satMod val="130000"/>
              </a:schemeClr>
            </a:gs>
            <a:gs pos="80000">
              <a:schemeClr val="accent3">
                <a:hueOff val="2812566"/>
                <a:satOff val="-4220"/>
                <a:lumOff val="-686"/>
                <a:alphaOff val="0"/>
                <a:shade val="93000"/>
                <a:satMod val="130000"/>
              </a:schemeClr>
            </a:gs>
            <a:gs pos="100000">
              <a:schemeClr val="accent3">
                <a:hueOff val="2812566"/>
                <a:satOff val="-4220"/>
                <a:lumOff val="-686"/>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7000" tIns="0" rIns="127000" bIns="0" numCol="1" spcCol="1270" anchor="ctr" anchorCtr="0">
          <a:noAutofit/>
        </a:bodyPr>
        <a:lstStyle/>
        <a:p>
          <a:pPr lvl="0" algn="ctr" defTabSz="889000">
            <a:lnSpc>
              <a:spcPct val="90000"/>
            </a:lnSpc>
            <a:spcBef>
              <a:spcPct val="0"/>
            </a:spcBef>
            <a:spcAft>
              <a:spcPct val="35000"/>
            </a:spcAft>
          </a:pPr>
          <a:r>
            <a:rPr lang="en-US" sz="2000" kern="1200" dirty="0" smtClean="0"/>
            <a:t>Participate</a:t>
          </a:r>
          <a:endParaRPr lang="en-US" sz="2000" kern="1200" dirty="0"/>
        </a:p>
      </dsp:txBody>
      <dsp:txXfrm rot="5400000">
        <a:off x="1915886" y="812800"/>
        <a:ext cx="1766515" cy="2438400"/>
      </dsp:txXfrm>
    </dsp:sp>
    <dsp:sp modelId="{CA42041D-CBD2-4F61-A2F1-A347D069E2F5}">
      <dsp:nvSpPr>
        <dsp:cNvPr id="0" name=""/>
        <dsp:cNvSpPr/>
      </dsp:nvSpPr>
      <dsp:spPr>
        <a:xfrm rot="16200000">
          <a:off x="2654300" y="1148742"/>
          <a:ext cx="4064000" cy="1766515"/>
        </a:xfrm>
        <a:prstGeom prst="flowChartManualOperation">
          <a:avLst/>
        </a:prstGeom>
        <a:gradFill rotWithShape="0">
          <a:gsLst>
            <a:gs pos="0">
              <a:schemeClr val="accent3">
                <a:hueOff val="5625132"/>
                <a:satOff val="-8440"/>
                <a:lumOff val="-1373"/>
                <a:alphaOff val="0"/>
                <a:shade val="51000"/>
                <a:satMod val="130000"/>
              </a:schemeClr>
            </a:gs>
            <a:gs pos="80000">
              <a:schemeClr val="accent3">
                <a:hueOff val="5625132"/>
                <a:satOff val="-8440"/>
                <a:lumOff val="-1373"/>
                <a:alphaOff val="0"/>
                <a:shade val="93000"/>
                <a:satMod val="130000"/>
              </a:schemeClr>
            </a:gs>
            <a:gs pos="100000">
              <a:schemeClr val="accent3">
                <a:hueOff val="5625132"/>
                <a:satOff val="-8440"/>
                <a:lumOff val="-1373"/>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7000" tIns="0" rIns="127000" bIns="0" numCol="1" spcCol="1270" anchor="ctr" anchorCtr="0">
          <a:noAutofit/>
        </a:bodyPr>
        <a:lstStyle/>
        <a:p>
          <a:pPr lvl="0" algn="ctr" defTabSz="889000">
            <a:lnSpc>
              <a:spcPct val="90000"/>
            </a:lnSpc>
            <a:spcBef>
              <a:spcPct val="0"/>
            </a:spcBef>
            <a:spcAft>
              <a:spcPct val="35000"/>
            </a:spcAft>
          </a:pPr>
          <a:r>
            <a:rPr lang="en-US" sz="2000" kern="1200" dirty="0" smtClean="0"/>
            <a:t>Mobilize</a:t>
          </a:r>
          <a:endParaRPr lang="en-US" sz="2000" kern="1200" dirty="0"/>
        </a:p>
      </dsp:txBody>
      <dsp:txXfrm rot="5400000">
        <a:off x="3803042" y="812800"/>
        <a:ext cx="1766515" cy="2438400"/>
      </dsp:txXfrm>
    </dsp:sp>
    <dsp:sp modelId="{C9622420-E7FC-460B-830B-24945E51D499}">
      <dsp:nvSpPr>
        <dsp:cNvPr id="0" name=""/>
        <dsp:cNvSpPr/>
      </dsp:nvSpPr>
      <dsp:spPr>
        <a:xfrm rot="16200000">
          <a:off x="4553304" y="1148742"/>
          <a:ext cx="4064000" cy="1766515"/>
        </a:xfrm>
        <a:prstGeom prst="flowChartManualOperation">
          <a:avLst/>
        </a:prstGeom>
        <a:gradFill rotWithShape="0">
          <a:gsLst>
            <a:gs pos="0">
              <a:schemeClr val="accent3">
                <a:hueOff val="8437698"/>
                <a:satOff val="-12660"/>
                <a:lumOff val="-2059"/>
                <a:alphaOff val="0"/>
                <a:shade val="51000"/>
                <a:satMod val="130000"/>
              </a:schemeClr>
            </a:gs>
            <a:gs pos="80000">
              <a:schemeClr val="accent3">
                <a:hueOff val="8437698"/>
                <a:satOff val="-12660"/>
                <a:lumOff val="-2059"/>
                <a:alphaOff val="0"/>
                <a:shade val="93000"/>
                <a:satMod val="130000"/>
              </a:schemeClr>
            </a:gs>
            <a:gs pos="100000">
              <a:schemeClr val="accent3">
                <a:hueOff val="8437698"/>
                <a:satOff val="-12660"/>
                <a:lumOff val="-2059"/>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7000" tIns="0" rIns="127000" bIns="0" numCol="1" spcCol="1270" anchor="ctr" anchorCtr="0">
          <a:noAutofit/>
        </a:bodyPr>
        <a:lstStyle/>
        <a:p>
          <a:pPr lvl="0" algn="ctr" defTabSz="889000">
            <a:lnSpc>
              <a:spcPct val="90000"/>
            </a:lnSpc>
            <a:spcBef>
              <a:spcPct val="0"/>
            </a:spcBef>
            <a:spcAft>
              <a:spcPct val="35000"/>
            </a:spcAft>
          </a:pPr>
          <a:r>
            <a:rPr lang="en-US" sz="2000" kern="1200" dirty="0" smtClean="0"/>
            <a:t>Deliver</a:t>
          </a:r>
          <a:endParaRPr lang="en-US" sz="2000" kern="1200" dirty="0"/>
        </a:p>
      </dsp:txBody>
      <dsp:txXfrm rot="5400000">
        <a:off x="5702046" y="812800"/>
        <a:ext cx="1766515" cy="2438400"/>
      </dsp:txXfrm>
    </dsp:sp>
    <dsp:sp modelId="{41CD387C-E444-4046-8EA9-D92C1223D949}">
      <dsp:nvSpPr>
        <dsp:cNvPr id="0" name=""/>
        <dsp:cNvSpPr/>
      </dsp:nvSpPr>
      <dsp:spPr>
        <a:xfrm rot="16200000">
          <a:off x="6452308" y="1148742"/>
          <a:ext cx="4064000" cy="1766515"/>
        </a:xfrm>
        <a:prstGeom prst="flowChartManualOperation">
          <a:avLst/>
        </a:prstGeom>
        <a:gradFill rotWithShape="0">
          <a:gsLst>
            <a:gs pos="0">
              <a:schemeClr val="accent3">
                <a:hueOff val="11250264"/>
                <a:satOff val="-16880"/>
                <a:lumOff val="-2745"/>
                <a:alphaOff val="0"/>
                <a:shade val="51000"/>
                <a:satMod val="130000"/>
              </a:schemeClr>
            </a:gs>
            <a:gs pos="80000">
              <a:schemeClr val="accent3">
                <a:hueOff val="11250264"/>
                <a:satOff val="-16880"/>
                <a:lumOff val="-2745"/>
                <a:alphaOff val="0"/>
                <a:shade val="93000"/>
                <a:satMod val="130000"/>
              </a:schemeClr>
            </a:gs>
            <a:gs pos="100000">
              <a:schemeClr val="accent3">
                <a:hueOff val="11250264"/>
                <a:satOff val="-16880"/>
                <a:lumOff val="-2745"/>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7000" tIns="0" rIns="127000" bIns="0" numCol="1" spcCol="1270" anchor="ctr" anchorCtr="0">
          <a:noAutofit/>
        </a:bodyPr>
        <a:lstStyle/>
        <a:p>
          <a:pPr lvl="0" algn="ctr" defTabSz="889000">
            <a:lnSpc>
              <a:spcPct val="90000"/>
            </a:lnSpc>
            <a:spcBef>
              <a:spcPct val="0"/>
            </a:spcBef>
            <a:spcAft>
              <a:spcPct val="35000"/>
            </a:spcAft>
          </a:pPr>
          <a:r>
            <a:rPr lang="en-US" sz="2000" kern="1200" dirty="0" smtClean="0"/>
            <a:t>Shine</a:t>
          </a:r>
          <a:endParaRPr lang="en-US" sz="2000" kern="1200" dirty="0"/>
        </a:p>
      </dsp:txBody>
      <dsp:txXfrm rot="5400000">
        <a:off x="7601050" y="812800"/>
        <a:ext cx="1766515" cy="243840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A509D4A-701F-40ED-9962-C4A44CE72005}">
      <dsp:nvSpPr>
        <dsp:cNvPr id="0" name=""/>
        <dsp:cNvSpPr/>
      </dsp:nvSpPr>
      <dsp:spPr>
        <a:xfrm rot="16200000">
          <a:off x="-1201483" y="1206189"/>
          <a:ext cx="4064000" cy="1651620"/>
        </a:xfrm>
        <a:prstGeom prst="flowChartManualOperation">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01600" tIns="0" rIns="100118" bIns="0" numCol="1" spcCol="1270" anchor="t" anchorCtr="0">
          <a:noAutofit/>
        </a:bodyPr>
        <a:lstStyle/>
        <a:p>
          <a:pPr lvl="0" algn="l" defTabSz="711200">
            <a:lnSpc>
              <a:spcPct val="90000"/>
            </a:lnSpc>
            <a:spcBef>
              <a:spcPct val="0"/>
            </a:spcBef>
            <a:spcAft>
              <a:spcPct val="35000"/>
            </a:spcAft>
          </a:pPr>
          <a:r>
            <a:rPr lang="en-US" sz="1600" kern="1200" dirty="0" smtClean="0"/>
            <a:t>Communicate</a:t>
          </a:r>
          <a:endParaRPr lang="en-US" sz="1600" kern="1200" dirty="0"/>
        </a:p>
        <a:p>
          <a:pPr marL="114300" lvl="1" indent="-114300" algn="l" defTabSz="533400">
            <a:lnSpc>
              <a:spcPct val="90000"/>
            </a:lnSpc>
            <a:spcBef>
              <a:spcPct val="0"/>
            </a:spcBef>
            <a:spcAft>
              <a:spcPct val="15000"/>
            </a:spcAft>
            <a:buChar char="••"/>
          </a:pPr>
          <a:r>
            <a:rPr lang="en-US" sz="1200" kern="1200" dirty="0" smtClean="0"/>
            <a:t>Internal and external </a:t>
          </a:r>
          <a:endParaRPr lang="en-US" sz="1200" kern="1200" dirty="0"/>
        </a:p>
        <a:p>
          <a:pPr marL="114300" lvl="1" indent="-114300" algn="l" defTabSz="533400">
            <a:lnSpc>
              <a:spcPct val="90000"/>
            </a:lnSpc>
            <a:spcBef>
              <a:spcPct val="0"/>
            </a:spcBef>
            <a:spcAft>
              <a:spcPct val="15000"/>
            </a:spcAft>
            <a:buChar char="••"/>
          </a:pPr>
          <a:r>
            <a:rPr lang="en-US" sz="1200" kern="1200" dirty="0" err="1" smtClean="0"/>
            <a:t>Collaboratives</a:t>
          </a:r>
          <a:endParaRPr lang="en-US" sz="1200" kern="1200" dirty="0"/>
        </a:p>
        <a:p>
          <a:pPr marL="114300" lvl="1" indent="-114300" algn="l" defTabSz="533400">
            <a:lnSpc>
              <a:spcPct val="90000"/>
            </a:lnSpc>
            <a:spcBef>
              <a:spcPct val="0"/>
            </a:spcBef>
            <a:spcAft>
              <a:spcPct val="15000"/>
            </a:spcAft>
            <a:buChar char="••"/>
          </a:pPr>
          <a:r>
            <a:rPr lang="en-US" sz="1200" kern="1200" dirty="0" smtClean="0"/>
            <a:t>Advisory boards</a:t>
          </a:r>
          <a:endParaRPr lang="en-US" sz="1200" kern="1200" dirty="0"/>
        </a:p>
        <a:p>
          <a:pPr marL="114300" lvl="1" indent="-114300" algn="l" defTabSz="533400">
            <a:lnSpc>
              <a:spcPct val="90000"/>
            </a:lnSpc>
            <a:spcBef>
              <a:spcPct val="0"/>
            </a:spcBef>
            <a:spcAft>
              <a:spcPct val="15000"/>
            </a:spcAft>
            <a:buChar char="••"/>
          </a:pPr>
          <a:r>
            <a:rPr lang="en-US" sz="1200" kern="1200" dirty="0" smtClean="0"/>
            <a:t>Relationships</a:t>
          </a:r>
          <a:endParaRPr lang="en-US" sz="1200" kern="1200" dirty="0"/>
        </a:p>
        <a:p>
          <a:pPr marL="114300" lvl="1" indent="-114300" algn="l" defTabSz="533400">
            <a:lnSpc>
              <a:spcPct val="90000"/>
            </a:lnSpc>
            <a:spcBef>
              <a:spcPct val="0"/>
            </a:spcBef>
            <a:spcAft>
              <a:spcPct val="15000"/>
            </a:spcAft>
            <a:buChar char="••"/>
          </a:pPr>
          <a:r>
            <a:rPr lang="en-US" sz="1200" kern="1200" dirty="0" smtClean="0"/>
            <a:t>Mobile</a:t>
          </a:r>
          <a:endParaRPr lang="en-US" sz="1200" kern="1200" dirty="0"/>
        </a:p>
        <a:p>
          <a:pPr marL="114300" lvl="1" indent="-114300" algn="l" defTabSz="533400">
            <a:lnSpc>
              <a:spcPct val="90000"/>
            </a:lnSpc>
            <a:spcBef>
              <a:spcPct val="0"/>
            </a:spcBef>
            <a:spcAft>
              <a:spcPct val="15000"/>
            </a:spcAft>
            <a:buChar char="••"/>
          </a:pPr>
          <a:r>
            <a:rPr lang="en-US" sz="1200" kern="1200" dirty="0" smtClean="0"/>
            <a:t>Social media</a:t>
          </a:r>
          <a:endParaRPr lang="en-US" sz="1200" kern="1200" dirty="0"/>
        </a:p>
        <a:p>
          <a:pPr marL="114300" lvl="1" indent="-114300" algn="l" defTabSz="533400">
            <a:lnSpc>
              <a:spcPct val="90000"/>
            </a:lnSpc>
            <a:spcBef>
              <a:spcPct val="0"/>
            </a:spcBef>
            <a:spcAft>
              <a:spcPct val="15000"/>
            </a:spcAft>
            <a:buChar char="••"/>
          </a:pPr>
          <a:r>
            <a:rPr lang="en-US" sz="1200" kern="1200" dirty="0" smtClean="0"/>
            <a:t>Cross-unit</a:t>
          </a:r>
          <a:endParaRPr lang="en-US" sz="1200" kern="1200" dirty="0"/>
        </a:p>
        <a:p>
          <a:pPr marL="114300" lvl="1" indent="-114300" algn="l" defTabSz="533400">
            <a:lnSpc>
              <a:spcPct val="90000"/>
            </a:lnSpc>
            <a:spcBef>
              <a:spcPct val="0"/>
            </a:spcBef>
            <a:spcAft>
              <a:spcPct val="15000"/>
            </a:spcAft>
            <a:buChar char="••"/>
          </a:pPr>
          <a:r>
            <a:rPr lang="en-US" sz="1200" kern="1200" dirty="0" smtClean="0"/>
            <a:t>On site and online</a:t>
          </a:r>
          <a:endParaRPr lang="en-US" sz="1200" kern="1200" dirty="0"/>
        </a:p>
      </dsp:txBody>
      <dsp:txXfrm rot="5400000">
        <a:off x="4707" y="812799"/>
        <a:ext cx="1651620" cy="2438400"/>
      </dsp:txXfrm>
    </dsp:sp>
    <dsp:sp modelId="{1270BB2E-30F6-4536-89BE-BDC50B066670}">
      <dsp:nvSpPr>
        <dsp:cNvPr id="0" name=""/>
        <dsp:cNvSpPr/>
      </dsp:nvSpPr>
      <dsp:spPr>
        <a:xfrm rot="16200000">
          <a:off x="574008" y="1206189"/>
          <a:ext cx="4064000" cy="1651620"/>
        </a:xfrm>
        <a:prstGeom prst="flowChartManualOperation">
          <a:avLst/>
        </a:prstGeom>
        <a:gradFill rotWithShape="0">
          <a:gsLst>
            <a:gs pos="0">
              <a:schemeClr val="accent3">
                <a:hueOff val="2812566"/>
                <a:satOff val="-4220"/>
                <a:lumOff val="-686"/>
                <a:alphaOff val="0"/>
                <a:shade val="51000"/>
                <a:satMod val="130000"/>
              </a:schemeClr>
            </a:gs>
            <a:gs pos="80000">
              <a:schemeClr val="accent3">
                <a:hueOff val="2812566"/>
                <a:satOff val="-4220"/>
                <a:lumOff val="-686"/>
                <a:alphaOff val="0"/>
                <a:shade val="93000"/>
                <a:satMod val="130000"/>
              </a:schemeClr>
            </a:gs>
            <a:gs pos="100000">
              <a:schemeClr val="accent3">
                <a:hueOff val="2812566"/>
                <a:satOff val="-4220"/>
                <a:lumOff val="-686"/>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01600" tIns="0" rIns="100118" bIns="0" numCol="1" spcCol="1270" anchor="t" anchorCtr="0">
          <a:noAutofit/>
        </a:bodyPr>
        <a:lstStyle/>
        <a:p>
          <a:pPr lvl="0" algn="l" defTabSz="711200">
            <a:lnSpc>
              <a:spcPct val="90000"/>
            </a:lnSpc>
            <a:spcBef>
              <a:spcPct val="0"/>
            </a:spcBef>
            <a:spcAft>
              <a:spcPct val="35000"/>
            </a:spcAft>
          </a:pPr>
          <a:r>
            <a:rPr lang="en-US" sz="1600" kern="1200" dirty="0" smtClean="0"/>
            <a:t>Participate</a:t>
          </a:r>
          <a:endParaRPr lang="en-US" sz="1600" kern="1200" dirty="0"/>
        </a:p>
        <a:p>
          <a:pPr marL="114300" lvl="1" indent="-114300" algn="l" defTabSz="533400">
            <a:lnSpc>
              <a:spcPct val="90000"/>
            </a:lnSpc>
            <a:spcBef>
              <a:spcPct val="0"/>
            </a:spcBef>
            <a:spcAft>
              <a:spcPct val="15000"/>
            </a:spcAft>
            <a:buChar char="••"/>
          </a:pPr>
          <a:r>
            <a:rPr lang="en-US" sz="1200" kern="1200" dirty="0" smtClean="0"/>
            <a:t>Outreach and engagement</a:t>
          </a:r>
          <a:endParaRPr lang="en-US" sz="1200" kern="1200" dirty="0"/>
        </a:p>
        <a:p>
          <a:pPr marL="114300" lvl="1" indent="-114300" algn="l" defTabSz="533400">
            <a:lnSpc>
              <a:spcPct val="90000"/>
            </a:lnSpc>
            <a:spcBef>
              <a:spcPct val="0"/>
            </a:spcBef>
            <a:spcAft>
              <a:spcPct val="15000"/>
            </a:spcAft>
            <a:buChar char="••"/>
          </a:pPr>
          <a:r>
            <a:rPr lang="en-US" sz="1200" kern="1200" dirty="0" smtClean="0"/>
            <a:t>Campus partners</a:t>
          </a:r>
          <a:endParaRPr lang="en-US" sz="1200" kern="1200" dirty="0"/>
        </a:p>
        <a:p>
          <a:pPr marL="114300" lvl="1" indent="-114300" algn="l" defTabSz="533400">
            <a:lnSpc>
              <a:spcPct val="90000"/>
            </a:lnSpc>
            <a:spcBef>
              <a:spcPct val="0"/>
            </a:spcBef>
            <a:spcAft>
              <a:spcPct val="15000"/>
            </a:spcAft>
            <a:buChar char="••"/>
          </a:pPr>
          <a:r>
            <a:rPr lang="en-US" sz="1200" kern="1200" dirty="0" smtClean="0"/>
            <a:t>Mobile; social media</a:t>
          </a:r>
          <a:endParaRPr lang="en-US" sz="1200" kern="1200" dirty="0"/>
        </a:p>
        <a:p>
          <a:pPr marL="114300" lvl="1" indent="-114300" algn="l" defTabSz="533400">
            <a:lnSpc>
              <a:spcPct val="90000"/>
            </a:lnSpc>
            <a:spcBef>
              <a:spcPct val="0"/>
            </a:spcBef>
            <a:spcAft>
              <a:spcPct val="15000"/>
            </a:spcAft>
            <a:buChar char="••"/>
          </a:pPr>
          <a:r>
            <a:rPr lang="en-US" sz="1200" kern="1200" dirty="0" smtClean="0"/>
            <a:t>Point of  need visibility and service</a:t>
          </a:r>
          <a:endParaRPr lang="en-US" sz="1200" kern="1200" dirty="0"/>
        </a:p>
        <a:p>
          <a:pPr marL="114300" lvl="1" indent="-114300" algn="l" defTabSz="533400">
            <a:lnSpc>
              <a:spcPct val="90000"/>
            </a:lnSpc>
            <a:spcBef>
              <a:spcPct val="0"/>
            </a:spcBef>
            <a:spcAft>
              <a:spcPct val="15000"/>
            </a:spcAft>
            <a:buChar char="••"/>
          </a:pPr>
          <a:r>
            <a:rPr lang="en-US" sz="1200" kern="1200" dirty="0" smtClean="0"/>
            <a:t>Expertise</a:t>
          </a:r>
          <a:endParaRPr lang="en-US" sz="1200" kern="1200" dirty="0"/>
        </a:p>
        <a:p>
          <a:pPr marL="114300" lvl="1" indent="-114300" algn="l" defTabSz="533400">
            <a:lnSpc>
              <a:spcPct val="90000"/>
            </a:lnSpc>
            <a:spcBef>
              <a:spcPct val="0"/>
            </a:spcBef>
            <a:spcAft>
              <a:spcPct val="15000"/>
            </a:spcAft>
            <a:buChar char="••"/>
          </a:pPr>
          <a:r>
            <a:rPr lang="en-US" sz="1200" kern="1200" dirty="0" smtClean="0"/>
            <a:t>E-Science?</a:t>
          </a:r>
          <a:endParaRPr lang="en-US" sz="1200" kern="1200" dirty="0"/>
        </a:p>
      </dsp:txBody>
      <dsp:txXfrm rot="5400000">
        <a:off x="1780198" y="812799"/>
        <a:ext cx="1651620" cy="2438400"/>
      </dsp:txXfrm>
    </dsp:sp>
    <dsp:sp modelId="{A3462C01-73CE-477A-BA4D-F34E8BECD957}">
      <dsp:nvSpPr>
        <dsp:cNvPr id="0" name=""/>
        <dsp:cNvSpPr/>
      </dsp:nvSpPr>
      <dsp:spPr>
        <a:xfrm rot="16200000">
          <a:off x="2349500" y="1206189"/>
          <a:ext cx="4064000" cy="1651620"/>
        </a:xfrm>
        <a:prstGeom prst="flowChartManualOperation">
          <a:avLst/>
        </a:prstGeom>
        <a:gradFill rotWithShape="0">
          <a:gsLst>
            <a:gs pos="0">
              <a:schemeClr val="accent3">
                <a:hueOff val="5625132"/>
                <a:satOff val="-8440"/>
                <a:lumOff val="-1373"/>
                <a:alphaOff val="0"/>
                <a:shade val="51000"/>
                <a:satMod val="130000"/>
              </a:schemeClr>
            </a:gs>
            <a:gs pos="80000">
              <a:schemeClr val="accent3">
                <a:hueOff val="5625132"/>
                <a:satOff val="-8440"/>
                <a:lumOff val="-1373"/>
                <a:alphaOff val="0"/>
                <a:shade val="93000"/>
                <a:satMod val="130000"/>
              </a:schemeClr>
            </a:gs>
            <a:gs pos="100000">
              <a:schemeClr val="accent3">
                <a:hueOff val="5625132"/>
                <a:satOff val="-8440"/>
                <a:lumOff val="-1373"/>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01600" tIns="0" rIns="100118" bIns="0" numCol="1" spcCol="1270" anchor="t" anchorCtr="0">
          <a:noAutofit/>
        </a:bodyPr>
        <a:lstStyle/>
        <a:p>
          <a:pPr lvl="0" algn="l" defTabSz="711200">
            <a:lnSpc>
              <a:spcPct val="90000"/>
            </a:lnSpc>
            <a:spcBef>
              <a:spcPct val="0"/>
            </a:spcBef>
            <a:spcAft>
              <a:spcPct val="35000"/>
            </a:spcAft>
          </a:pPr>
          <a:r>
            <a:rPr lang="en-US" sz="1600" kern="1200" dirty="0" smtClean="0"/>
            <a:t>Mobilize</a:t>
          </a:r>
          <a:endParaRPr lang="en-US" sz="1600" kern="1200" dirty="0"/>
        </a:p>
        <a:p>
          <a:pPr marL="114300" lvl="1" indent="-114300" algn="l" defTabSz="533400">
            <a:lnSpc>
              <a:spcPct val="90000"/>
            </a:lnSpc>
            <a:spcBef>
              <a:spcPct val="0"/>
            </a:spcBef>
            <a:spcAft>
              <a:spcPct val="15000"/>
            </a:spcAft>
            <a:buChar char="••"/>
          </a:pPr>
          <a:r>
            <a:rPr lang="en-US" sz="1200" kern="1200" dirty="0" smtClean="0"/>
            <a:t>Cross train</a:t>
          </a:r>
          <a:endParaRPr lang="en-US" sz="1200" kern="1200" dirty="0"/>
        </a:p>
        <a:p>
          <a:pPr marL="114300" lvl="1" indent="-114300" algn="l" defTabSz="533400">
            <a:lnSpc>
              <a:spcPct val="90000"/>
            </a:lnSpc>
            <a:spcBef>
              <a:spcPct val="0"/>
            </a:spcBef>
            <a:spcAft>
              <a:spcPct val="15000"/>
            </a:spcAft>
            <a:buChar char="••"/>
          </a:pPr>
          <a:r>
            <a:rPr lang="en-US" sz="1200" kern="1200" dirty="0" smtClean="0"/>
            <a:t>Data driven decisions</a:t>
          </a:r>
          <a:endParaRPr lang="en-US" sz="1200" kern="1200" dirty="0"/>
        </a:p>
        <a:p>
          <a:pPr marL="114300" lvl="1" indent="-114300" algn="l" defTabSz="533400">
            <a:lnSpc>
              <a:spcPct val="90000"/>
            </a:lnSpc>
            <a:spcBef>
              <a:spcPct val="0"/>
            </a:spcBef>
            <a:spcAft>
              <a:spcPct val="15000"/>
            </a:spcAft>
            <a:buChar char="••"/>
          </a:pPr>
          <a:r>
            <a:rPr lang="en-US" sz="1200" kern="1200" dirty="0" smtClean="0"/>
            <a:t>Tech savvy</a:t>
          </a:r>
          <a:endParaRPr lang="en-US" sz="1200" kern="1200" dirty="0"/>
        </a:p>
        <a:p>
          <a:pPr marL="114300" lvl="1" indent="-114300" algn="l" defTabSz="533400">
            <a:lnSpc>
              <a:spcPct val="90000"/>
            </a:lnSpc>
            <a:spcBef>
              <a:spcPct val="0"/>
            </a:spcBef>
            <a:spcAft>
              <a:spcPct val="15000"/>
            </a:spcAft>
            <a:buChar char="••"/>
          </a:pPr>
          <a:r>
            <a:rPr lang="en-US" sz="1200" kern="1200" dirty="0" smtClean="0"/>
            <a:t>Well equipped</a:t>
          </a:r>
          <a:endParaRPr lang="en-US" sz="1200" kern="1200" dirty="0"/>
        </a:p>
        <a:p>
          <a:pPr marL="114300" lvl="1" indent="-114300" algn="l" defTabSz="533400">
            <a:lnSpc>
              <a:spcPct val="90000"/>
            </a:lnSpc>
            <a:spcBef>
              <a:spcPct val="0"/>
            </a:spcBef>
            <a:spcAft>
              <a:spcPct val="15000"/>
            </a:spcAft>
            <a:buChar char="••"/>
          </a:pPr>
          <a:r>
            <a:rPr lang="en-US" sz="1200" kern="1200" dirty="0" smtClean="0"/>
            <a:t> Professional development</a:t>
          </a:r>
          <a:endParaRPr lang="en-US" sz="1200" kern="1200" dirty="0"/>
        </a:p>
        <a:p>
          <a:pPr marL="114300" lvl="1" indent="-114300" algn="l" defTabSz="533400">
            <a:lnSpc>
              <a:spcPct val="90000"/>
            </a:lnSpc>
            <a:spcBef>
              <a:spcPct val="0"/>
            </a:spcBef>
            <a:spcAft>
              <a:spcPct val="15000"/>
            </a:spcAft>
            <a:buChar char="••"/>
          </a:pPr>
          <a:r>
            <a:rPr lang="en-US" sz="1200" kern="1200" dirty="0" smtClean="0"/>
            <a:t>Inclusive planning</a:t>
          </a:r>
          <a:endParaRPr lang="en-US" sz="1200" kern="1200" dirty="0"/>
        </a:p>
        <a:p>
          <a:pPr marL="114300" lvl="1" indent="-114300" algn="l" defTabSz="533400">
            <a:lnSpc>
              <a:spcPct val="90000"/>
            </a:lnSpc>
            <a:spcBef>
              <a:spcPct val="0"/>
            </a:spcBef>
            <a:spcAft>
              <a:spcPct val="15000"/>
            </a:spcAft>
            <a:buChar char="••"/>
          </a:pPr>
          <a:r>
            <a:rPr lang="en-US" sz="1200" kern="1200" dirty="0" smtClean="0"/>
            <a:t>Project management framework</a:t>
          </a:r>
          <a:endParaRPr lang="en-US" sz="1200" kern="1200" dirty="0"/>
        </a:p>
        <a:p>
          <a:pPr marL="114300" lvl="1" indent="-114300" algn="l" defTabSz="533400">
            <a:lnSpc>
              <a:spcPct val="90000"/>
            </a:lnSpc>
            <a:spcBef>
              <a:spcPct val="0"/>
            </a:spcBef>
            <a:spcAft>
              <a:spcPct val="15000"/>
            </a:spcAft>
            <a:buChar char="••"/>
          </a:pPr>
          <a:endParaRPr lang="en-US" sz="1200" kern="1200" dirty="0"/>
        </a:p>
        <a:p>
          <a:pPr marL="114300" lvl="1" indent="-114300" algn="l" defTabSz="533400">
            <a:lnSpc>
              <a:spcPct val="90000"/>
            </a:lnSpc>
            <a:spcBef>
              <a:spcPct val="0"/>
            </a:spcBef>
            <a:spcAft>
              <a:spcPct val="15000"/>
            </a:spcAft>
            <a:buChar char="••"/>
          </a:pPr>
          <a:endParaRPr lang="en-US" sz="1200" kern="1200" dirty="0"/>
        </a:p>
      </dsp:txBody>
      <dsp:txXfrm rot="5400000">
        <a:off x="3555690" y="812799"/>
        <a:ext cx="1651620" cy="2438400"/>
      </dsp:txXfrm>
    </dsp:sp>
    <dsp:sp modelId="{3EA9495D-A89F-43C6-89A0-DCA5BA849F16}">
      <dsp:nvSpPr>
        <dsp:cNvPr id="0" name=""/>
        <dsp:cNvSpPr/>
      </dsp:nvSpPr>
      <dsp:spPr>
        <a:xfrm rot="16200000">
          <a:off x="4124991" y="1206189"/>
          <a:ext cx="4064000" cy="1651620"/>
        </a:xfrm>
        <a:prstGeom prst="flowChartManualOperation">
          <a:avLst/>
        </a:prstGeom>
        <a:gradFill rotWithShape="0">
          <a:gsLst>
            <a:gs pos="0">
              <a:schemeClr val="accent3">
                <a:hueOff val="8437698"/>
                <a:satOff val="-12660"/>
                <a:lumOff val="-2059"/>
                <a:alphaOff val="0"/>
                <a:shade val="51000"/>
                <a:satMod val="130000"/>
              </a:schemeClr>
            </a:gs>
            <a:gs pos="80000">
              <a:schemeClr val="accent3">
                <a:hueOff val="8437698"/>
                <a:satOff val="-12660"/>
                <a:lumOff val="-2059"/>
                <a:alphaOff val="0"/>
                <a:shade val="93000"/>
                <a:satMod val="130000"/>
              </a:schemeClr>
            </a:gs>
            <a:gs pos="100000">
              <a:schemeClr val="accent3">
                <a:hueOff val="8437698"/>
                <a:satOff val="-12660"/>
                <a:lumOff val="-2059"/>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01600" tIns="0" rIns="100118" bIns="0" numCol="1" spcCol="1270" anchor="t" anchorCtr="0">
          <a:noAutofit/>
        </a:bodyPr>
        <a:lstStyle/>
        <a:p>
          <a:pPr lvl="0" algn="l" defTabSz="711200">
            <a:lnSpc>
              <a:spcPct val="90000"/>
            </a:lnSpc>
            <a:spcBef>
              <a:spcPct val="0"/>
            </a:spcBef>
            <a:spcAft>
              <a:spcPct val="35000"/>
            </a:spcAft>
          </a:pPr>
          <a:r>
            <a:rPr lang="en-US" sz="1600" kern="1200" dirty="0" smtClean="0"/>
            <a:t>Deliver</a:t>
          </a:r>
          <a:endParaRPr lang="en-US" sz="1600" kern="1200" dirty="0"/>
        </a:p>
        <a:p>
          <a:pPr marL="114300" lvl="1" indent="-114300" algn="l" defTabSz="533400">
            <a:lnSpc>
              <a:spcPct val="90000"/>
            </a:lnSpc>
            <a:spcBef>
              <a:spcPct val="0"/>
            </a:spcBef>
            <a:spcAft>
              <a:spcPct val="15000"/>
            </a:spcAft>
            <a:buChar char="••"/>
          </a:pPr>
          <a:r>
            <a:rPr lang="en-US" sz="1200" kern="1200" dirty="0" err="1" smtClean="0"/>
            <a:t>SRemote</a:t>
          </a:r>
          <a:endParaRPr lang="en-US" sz="1200" kern="1200" dirty="0"/>
        </a:p>
        <a:p>
          <a:pPr marL="114300" lvl="1" indent="-114300" algn="l" defTabSz="533400">
            <a:lnSpc>
              <a:spcPct val="90000"/>
            </a:lnSpc>
            <a:spcBef>
              <a:spcPct val="0"/>
            </a:spcBef>
            <a:spcAft>
              <a:spcPct val="15000"/>
            </a:spcAft>
            <a:buChar char="••"/>
          </a:pPr>
          <a:r>
            <a:rPr lang="en-US" sz="1200" kern="1200" dirty="0" smtClean="0"/>
            <a:t>Raise awareness</a:t>
          </a:r>
          <a:endParaRPr lang="en-US" sz="1200" kern="1200" dirty="0"/>
        </a:p>
        <a:p>
          <a:pPr marL="114300" lvl="1" indent="-114300" algn="l" defTabSz="533400">
            <a:lnSpc>
              <a:spcPct val="90000"/>
            </a:lnSpc>
            <a:spcBef>
              <a:spcPct val="0"/>
            </a:spcBef>
            <a:spcAft>
              <a:spcPct val="15000"/>
            </a:spcAft>
            <a:buChar char="••"/>
          </a:pPr>
          <a:r>
            <a:rPr lang="en-US" sz="1200" kern="1200" dirty="0" smtClean="0"/>
            <a:t>Space redesign</a:t>
          </a:r>
          <a:endParaRPr lang="en-US" sz="1200" kern="1200" dirty="0"/>
        </a:p>
        <a:p>
          <a:pPr marL="114300" lvl="1" indent="-114300" algn="l" defTabSz="533400">
            <a:lnSpc>
              <a:spcPct val="90000"/>
            </a:lnSpc>
            <a:spcBef>
              <a:spcPct val="0"/>
            </a:spcBef>
            <a:spcAft>
              <a:spcPct val="15000"/>
            </a:spcAft>
            <a:buChar char="••"/>
          </a:pPr>
          <a:r>
            <a:rPr lang="en-US" sz="1200" kern="1200" dirty="0" smtClean="0"/>
            <a:t>New service desk</a:t>
          </a:r>
          <a:endParaRPr lang="en-US" sz="1200" kern="1200" dirty="0"/>
        </a:p>
        <a:p>
          <a:pPr marL="114300" lvl="1" indent="-114300" algn="l" defTabSz="533400">
            <a:lnSpc>
              <a:spcPct val="90000"/>
            </a:lnSpc>
            <a:spcBef>
              <a:spcPct val="0"/>
            </a:spcBef>
            <a:spcAft>
              <a:spcPct val="15000"/>
            </a:spcAft>
            <a:buChar char="••"/>
          </a:pPr>
          <a:r>
            <a:rPr lang="en-US" sz="1200" kern="1200" dirty="0" smtClean="0"/>
            <a:t>Liaison program</a:t>
          </a:r>
          <a:endParaRPr lang="en-US" sz="1200" kern="1200" dirty="0"/>
        </a:p>
        <a:p>
          <a:pPr marL="114300" lvl="1" indent="-114300" algn="l" defTabSz="533400">
            <a:lnSpc>
              <a:spcPct val="90000"/>
            </a:lnSpc>
            <a:spcBef>
              <a:spcPct val="0"/>
            </a:spcBef>
            <a:spcAft>
              <a:spcPct val="15000"/>
            </a:spcAft>
            <a:buChar char="••"/>
          </a:pPr>
          <a:r>
            <a:rPr lang="en-US" sz="1200" kern="1200" dirty="0" smtClean="0"/>
            <a:t>Web site redesign</a:t>
          </a:r>
          <a:endParaRPr lang="en-US" sz="1200" kern="1200" dirty="0"/>
        </a:p>
        <a:p>
          <a:pPr marL="114300" lvl="1" indent="-114300" algn="l" defTabSz="533400">
            <a:lnSpc>
              <a:spcPct val="90000"/>
            </a:lnSpc>
            <a:spcBef>
              <a:spcPct val="0"/>
            </a:spcBef>
            <a:spcAft>
              <a:spcPct val="15000"/>
            </a:spcAft>
            <a:buChar char="••"/>
          </a:pPr>
          <a:r>
            <a:rPr lang="en-US" sz="1200" kern="1200" dirty="0" smtClean="0"/>
            <a:t>Library as place, place as library</a:t>
          </a:r>
          <a:endParaRPr lang="en-US" sz="1200" kern="1200" dirty="0"/>
        </a:p>
      </dsp:txBody>
      <dsp:txXfrm rot="5400000">
        <a:off x="5331181" y="812799"/>
        <a:ext cx="1651620" cy="2438400"/>
      </dsp:txXfrm>
    </dsp:sp>
    <dsp:sp modelId="{6C72618F-0CD1-4120-BAFA-07623A0F835C}">
      <dsp:nvSpPr>
        <dsp:cNvPr id="0" name=""/>
        <dsp:cNvSpPr/>
      </dsp:nvSpPr>
      <dsp:spPr>
        <a:xfrm rot="16200000">
          <a:off x="5900483" y="1206189"/>
          <a:ext cx="4064000" cy="1651620"/>
        </a:xfrm>
        <a:prstGeom prst="flowChartManualOperation">
          <a:avLst/>
        </a:prstGeom>
        <a:gradFill rotWithShape="0">
          <a:gsLst>
            <a:gs pos="0">
              <a:schemeClr val="accent3">
                <a:hueOff val="11250264"/>
                <a:satOff val="-16880"/>
                <a:lumOff val="-2745"/>
                <a:alphaOff val="0"/>
                <a:shade val="51000"/>
                <a:satMod val="130000"/>
              </a:schemeClr>
            </a:gs>
            <a:gs pos="80000">
              <a:schemeClr val="accent3">
                <a:hueOff val="11250264"/>
                <a:satOff val="-16880"/>
                <a:lumOff val="-2745"/>
                <a:alphaOff val="0"/>
                <a:shade val="93000"/>
                <a:satMod val="130000"/>
              </a:schemeClr>
            </a:gs>
            <a:gs pos="100000">
              <a:schemeClr val="accent3">
                <a:hueOff val="11250264"/>
                <a:satOff val="-16880"/>
                <a:lumOff val="-2745"/>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01600" tIns="0" rIns="100118" bIns="0" numCol="1" spcCol="1270" anchor="t" anchorCtr="0">
          <a:noAutofit/>
        </a:bodyPr>
        <a:lstStyle/>
        <a:p>
          <a:pPr lvl="0" algn="l" defTabSz="711200">
            <a:lnSpc>
              <a:spcPct val="90000"/>
            </a:lnSpc>
            <a:spcBef>
              <a:spcPct val="0"/>
            </a:spcBef>
            <a:spcAft>
              <a:spcPct val="35000"/>
            </a:spcAft>
          </a:pPr>
          <a:r>
            <a:rPr lang="en-US" sz="1600" kern="1200" dirty="0" smtClean="0"/>
            <a:t>Shine</a:t>
          </a:r>
          <a:endParaRPr lang="en-US" sz="1600" kern="1200" dirty="0"/>
        </a:p>
        <a:p>
          <a:pPr marL="114300" lvl="1" indent="-114300" algn="l" defTabSz="533400">
            <a:lnSpc>
              <a:spcPct val="90000"/>
            </a:lnSpc>
            <a:spcBef>
              <a:spcPct val="0"/>
            </a:spcBef>
            <a:spcAft>
              <a:spcPct val="15000"/>
            </a:spcAft>
            <a:buChar char="••"/>
          </a:pPr>
          <a:r>
            <a:rPr lang="en-US" sz="1200" kern="1200" dirty="0" smtClean="0"/>
            <a:t>E-publishing</a:t>
          </a:r>
          <a:endParaRPr lang="en-US" sz="1200" kern="1200" dirty="0"/>
        </a:p>
        <a:p>
          <a:pPr marL="114300" lvl="1" indent="-114300" algn="l" defTabSz="533400">
            <a:lnSpc>
              <a:spcPct val="90000"/>
            </a:lnSpc>
            <a:spcBef>
              <a:spcPct val="0"/>
            </a:spcBef>
            <a:spcAft>
              <a:spcPct val="15000"/>
            </a:spcAft>
            <a:buChar char="••"/>
          </a:pPr>
          <a:r>
            <a:rPr lang="en-US" sz="1200" kern="1200" dirty="0" smtClean="0"/>
            <a:t>Center of excellence-open access</a:t>
          </a:r>
          <a:endParaRPr lang="en-US" sz="1200" kern="1200" dirty="0"/>
        </a:p>
        <a:p>
          <a:pPr marL="114300" lvl="1" indent="-114300" algn="l" defTabSz="533400">
            <a:lnSpc>
              <a:spcPct val="90000"/>
            </a:lnSpc>
            <a:spcBef>
              <a:spcPct val="0"/>
            </a:spcBef>
            <a:spcAft>
              <a:spcPct val="15000"/>
            </a:spcAft>
            <a:buChar char="••"/>
          </a:pPr>
          <a:r>
            <a:rPr lang="en-US" sz="1200" kern="1200" dirty="0" smtClean="0"/>
            <a:t>D-Scholarship ingest at scale</a:t>
          </a:r>
          <a:endParaRPr lang="en-US" sz="1200" kern="1200" dirty="0"/>
        </a:p>
        <a:p>
          <a:pPr marL="114300" lvl="1" indent="-114300" algn="l" defTabSz="533400">
            <a:lnSpc>
              <a:spcPct val="90000"/>
            </a:lnSpc>
            <a:spcBef>
              <a:spcPct val="0"/>
            </a:spcBef>
            <a:spcAft>
              <a:spcPct val="15000"/>
            </a:spcAft>
            <a:buChar char="••"/>
          </a:pPr>
          <a:r>
            <a:rPr lang="en-US" sz="1200" kern="1200" dirty="0" smtClean="0"/>
            <a:t>User-driven digitization program</a:t>
          </a:r>
          <a:endParaRPr lang="en-US" sz="1200" kern="1200" dirty="0"/>
        </a:p>
        <a:p>
          <a:pPr marL="114300" lvl="1" indent="-114300" algn="l" defTabSz="533400">
            <a:lnSpc>
              <a:spcPct val="90000"/>
            </a:lnSpc>
            <a:spcBef>
              <a:spcPct val="0"/>
            </a:spcBef>
            <a:spcAft>
              <a:spcPct val="15000"/>
            </a:spcAft>
            <a:buChar char="••"/>
          </a:pPr>
          <a:r>
            <a:rPr lang="en-US" sz="1200" kern="1200" dirty="0" smtClean="0"/>
            <a:t>Unique collections</a:t>
          </a:r>
          <a:endParaRPr lang="en-US" sz="1200" kern="1200" dirty="0"/>
        </a:p>
        <a:p>
          <a:pPr marL="114300" lvl="1" indent="-114300" algn="l" defTabSz="533400">
            <a:lnSpc>
              <a:spcPct val="90000"/>
            </a:lnSpc>
            <a:spcBef>
              <a:spcPct val="0"/>
            </a:spcBef>
            <a:spcAft>
              <a:spcPct val="15000"/>
            </a:spcAft>
            <a:buChar char="••"/>
          </a:pPr>
          <a:r>
            <a:rPr lang="en-US" sz="1200" kern="1200" dirty="0" smtClean="0"/>
            <a:t>Area studies</a:t>
          </a:r>
          <a:endParaRPr lang="en-US" sz="1200" kern="1200" dirty="0"/>
        </a:p>
        <a:p>
          <a:pPr marL="114300" lvl="1" indent="-114300" algn="l" defTabSz="533400">
            <a:lnSpc>
              <a:spcPct val="90000"/>
            </a:lnSpc>
            <a:spcBef>
              <a:spcPct val="0"/>
            </a:spcBef>
            <a:spcAft>
              <a:spcPct val="15000"/>
            </a:spcAft>
            <a:buChar char="••"/>
          </a:pPr>
          <a:r>
            <a:rPr lang="en-US" sz="1200" kern="1200" smtClean="0"/>
            <a:t>International</a:t>
          </a:r>
        </a:p>
        <a:p>
          <a:pPr marL="114300" lvl="1" indent="-114300" algn="l" defTabSz="533400">
            <a:lnSpc>
              <a:spcPct val="90000"/>
            </a:lnSpc>
            <a:spcBef>
              <a:spcPct val="0"/>
            </a:spcBef>
            <a:spcAft>
              <a:spcPct val="15000"/>
            </a:spcAft>
            <a:buChar char="••"/>
          </a:pPr>
          <a:endParaRPr lang="en-US" sz="1200" kern="1200" dirty="0"/>
        </a:p>
      </dsp:txBody>
      <dsp:txXfrm rot="5400000">
        <a:off x="7106673" y="812799"/>
        <a:ext cx="1651620" cy="243840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2.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3.xml><?xml version="1.0" encoding="utf-8"?>
<dgm:layoutDef xmlns:dgm="http://schemas.openxmlformats.org/drawingml/2006/diagram" xmlns:a="http://schemas.openxmlformats.org/drawingml/2006/main" uniqueId="urn:microsoft.com/office/officeart/2008/layout/PictureAccentList">
  <dgm:title val=""/>
  <dgm:desc val=""/>
  <dgm:catLst>
    <dgm:cat type="picture" pri="14000"/>
    <dgm:cat type="list" pri="14500"/>
  </dgm:catLst>
  <dgm:sampData>
    <dgm:dataModel>
      <dgm:ptLst>
        <dgm:pt modelId="0" type="doc"/>
        <dgm:pt modelId="1">
          <dgm:prSet phldr="1"/>
        </dgm:pt>
        <dgm:pt modelId="11">
          <dgm:prSet phldr="1"/>
        </dgm:pt>
        <dgm:pt modelId="12">
          <dgm:prSet phldr="1"/>
        </dgm:pt>
      </dgm:ptLst>
      <dgm:cxnLst>
        <dgm:cxn modelId="4" srcId="0" destId="1" srcOrd="0" destOrd="0"/>
        <dgm:cxn modelId="5" srcId="1" destId="11" srcOrd="0" destOrd="0"/>
        <dgm:cxn modelId="6" srcId="1" destId="12" srcOrd="1" destOrd="0"/>
      </dgm:cxnLst>
      <dgm:bg/>
      <dgm:whole/>
    </dgm:dataModel>
  </dgm:sampData>
  <dgm:style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styleData>
  <dgm:clr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clrData>
  <dgm:layoutNode name="layout">
    <dgm:varLst>
      <dgm:chMax/>
      <dgm:chPref/>
      <dgm:dir/>
      <dgm:animOne val="branch"/>
      <dgm:animLvl val="lvl"/>
      <dgm:resizeHandles/>
    </dgm:varLst>
    <dgm:choose name="Name0">
      <dgm:if name="Name1" func="var" arg="dir" op="equ" val="norm">
        <dgm:alg type="hierChild">
          <dgm:param type="linDir" val="fromL"/>
        </dgm:alg>
      </dgm:if>
      <dgm:else name="Name2">
        <dgm:alg type="hierChild">
          <dgm:param type="linDir" val="fromL"/>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primFontSz" for="des" forName="childText" refType="primFontSz" refFor="des" refForName="rootText" op="lte"/>
      <dgm:constr type="w" for="des" forName="rootComposite" refType="w" fact="4"/>
      <dgm:constr type="h" for="des" forName="rootComposite" refType="h"/>
      <dgm:constr type="w" for="des" forName="childComposite" refType="w" refFor="des" refForName="rootComposite"/>
      <dgm:constr type="h" for="des" forName="childComposite" refType="h" refFor="des" refForName="rootComposite"/>
      <dgm:constr type="sibSp" refType="w" refFor="des" refForName="rootComposite" fact="0.1"/>
      <dgm:constr type="sibSp" for="des" forName="childShape" refType="h" refFor="des" refForName="rootComposite" fact="0.12"/>
      <dgm:constr type="sp" for="des" forName="root" refType="h" refFor="des" refForName="rootComposite" fact="0.18"/>
    </dgm:constrLst>
    <dgm:ruleLst/>
    <dgm:forEach name="Name3" axis="ch">
      <dgm:forEach name="Name4" axis="self" ptType="node" cnt="1">
        <dgm:layoutNode name="root">
          <dgm:varLst>
            <dgm:chMax/>
            <dgm:chPref val="4"/>
          </dgm:varLst>
          <dgm:alg type="hierRoot"/>
          <dgm:shape xmlns:r="http://schemas.openxmlformats.org/officeDocument/2006/relationships" r:blip="">
            <dgm:adjLst/>
          </dgm:shape>
          <dgm:presOf/>
          <dgm:constrLst/>
          <dgm:ruleLst/>
          <dgm:layoutNode name="rootComposite">
            <dgm:varLst/>
            <dgm:alg type="composite"/>
            <dgm:shape xmlns:r="http://schemas.openxmlformats.org/officeDocument/2006/relationships" r:blip="">
              <dgm:adjLst/>
            </dgm:shape>
            <dgm:presOf axis="self" ptType="node" cnt="1"/>
            <dgm:constrLst>
              <dgm:constr type="l" for="ch" forName="rootText"/>
              <dgm:constr type="t" for="ch" forName="rootText"/>
              <dgm:constr type="w" for="ch" forName="rootText" refType="w"/>
              <dgm:constr type="h" for="ch" forName="rootText" refType="h"/>
            </dgm:constrLst>
            <dgm:ruleLst/>
            <dgm:layoutNode name="rootText" styleLbl="node0">
              <dgm:varLst>
                <dgm:chMax/>
                <dgm:chPref val="4"/>
              </dgm:varLst>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 type="primFontSz" val="65" fact="NaN" max="NaN"/>
              </dgm:ruleLst>
            </dgm:layoutNode>
          </dgm:layoutNode>
          <dgm:layoutNode name="childShape">
            <dgm:varLst>
              <dgm:chMax val="0"/>
              <dgm:chPref val="0"/>
            </dgm:varLst>
            <dgm:alg type="hierChild">
              <dgm:param type="chAlign" val="r"/>
              <dgm:param type="linDir" val="fromT"/>
              <dgm:param type="fallback" val="2D"/>
            </dgm:alg>
            <dgm:shape xmlns:r="http://schemas.openxmlformats.org/officeDocument/2006/relationships" r:blip="">
              <dgm:adjLst/>
            </dgm:shape>
            <dgm:presOf/>
            <dgm:constrLst/>
            <dgm:ruleLst/>
            <dgm:forEach name="Name5" axis="ch">
              <dgm:forEach name="Name6" axis="self" ptType="node">
                <dgm:layoutNode name="childComposite">
                  <dgm:varLst>
                    <dgm:chMax val="0"/>
                    <dgm:chPref val="0"/>
                  </dgm:varLst>
                  <dgm:alg type="composite"/>
                  <dgm:shape xmlns:r="http://schemas.openxmlformats.org/officeDocument/2006/relationships" r:blip="">
                    <dgm:adjLst/>
                  </dgm:shape>
                  <dgm:presOf/>
                  <dgm:choose name="Name7">
                    <dgm:if name="Name8" func="var" arg="dir" op="equ" val="norm">
                      <dgm:constrLst>
                        <dgm:constr type="w" for="ch" forName="Image" refType="h"/>
                        <dgm:constr type="h" for="ch" forName="Image" refType="h"/>
                        <dgm:constr type="l" for="ch" forName="Image"/>
                        <dgm:constr type="t" for="ch" forName="Image"/>
                        <dgm:constr type="h" for="ch" forName="childText" refType="h"/>
                        <dgm:constr type="l" for="ch" forName="childText" refType="w" refFor="ch" refForName="Image" fact="1.06"/>
                        <dgm:constr type="t" for="ch" forName="childText"/>
                      </dgm:constrLst>
                    </dgm:if>
                    <dgm:else name="Name9">
                      <dgm:constrLst>
                        <dgm:constr type="w" for="ch" forName="Image" refType="h"/>
                        <dgm:constr type="h" for="ch" forName="Image" refType="h"/>
                        <dgm:constr type="r" for="ch" forName="Image" refType="w"/>
                        <dgm:constr type="t" for="ch" forName="Image"/>
                        <dgm:constr type="h" for="ch" forName="childText" refType="h"/>
                        <dgm:constr type="t" for="ch" forName="childText"/>
                        <dgm:constr type="wOff" for="ch" forName="childText" refType="w" refFor="ch" refForName="Image" fact="-1.06"/>
                      </dgm:constrLst>
                    </dgm:else>
                  </dgm:choose>
                  <dgm:ruleLst/>
                  <dgm:layoutNode name="Image" styleLbl="node1">
                    <dgm:alg type="sp"/>
                    <dgm:shape xmlns:r="http://schemas.openxmlformats.org/officeDocument/2006/relationships" type="roundRect" r:blip="" blipPhldr="1">
                      <dgm:adjLst>
                        <dgm:adj idx="1" val="0.1667"/>
                      </dgm:adjLst>
                    </dgm:shape>
                    <dgm:presOf/>
                  </dgm:layoutNode>
                  <dgm:layoutNode name="childText" styleLbl="lnNode1">
                    <dgm:varLst>
                      <dgm:chMax val="0"/>
                      <dgm:chPref val="0"/>
                      <dgm:bulletEnabled val="1"/>
                    </dgm:varLst>
                    <dgm:alg type="tx"/>
                    <dgm:shape xmlns:r="http://schemas.openxmlformats.org/officeDocument/2006/relationships" type="roundRect" r:blip="">
                      <dgm:adjLst>
                        <dgm:adj idx="1" val="0.1667"/>
                      </dgm:adjLst>
                    </dgm:shape>
                    <dgm:presOf axis="self desOrSelf" ptType="node node" st="1 1" cnt="1 0"/>
                    <dgm:ruleLst>
                      <dgm:rule type="primFontSz" val="5" fact="NaN" max="NaN"/>
                    </dgm:ruleLst>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D3C0912-AAAC-4AA4-ACE5-FA57CEC57F32}" type="datetimeFigureOut">
              <a:rPr lang="en-US" smtClean="0"/>
              <a:t>10/10/2012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DBA6C8C-EF24-4329-811D-1D66D6285AC4}" type="slidenum">
              <a:rPr lang="en-US" smtClean="0"/>
              <a:t>‹#›</a:t>
            </a:fld>
            <a:endParaRPr lang="en-US"/>
          </a:p>
        </p:txBody>
      </p:sp>
    </p:spTree>
    <p:extLst>
      <p:ext uri="{BB962C8B-B14F-4D97-AF65-F5344CB8AC3E}">
        <p14:creationId xmlns:p14="http://schemas.microsoft.com/office/powerpoint/2010/main" val="2428895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77B202-1D57-4EDE-BB73-9512E8EA97B4}" type="slidenum">
              <a:rPr lang="en-US" smtClean="0"/>
              <a:t>‹#›</a:t>
            </a:fld>
            <a:endParaRPr lang="en-US"/>
          </a:p>
        </p:txBody>
      </p:sp>
    </p:spTree>
    <p:extLst>
      <p:ext uri="{BB962C8B-B14F-4D97-AF65-F5344CB8AC3E}">
        <p14:creationId xmlns:p14="http://schemas.microsoft.com/office/powerpoint/2010/main" val="31381667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77B202-1D57-4EDE-BB73-9512E8EA97B4}" type="slidenum">
              <a:rPr lang="en-US" smtClean="0"/>
              <a:t>‹#›</a:t>
            </a:fld>
            <a:endParaRPr lang="en-US"/>
          </a:p>
        </p:txBody>
      </p:sp>
    </p:spTree>
    <p:extLst>
      <p:ext uri="{BB962C8B-B14F-4D97-AF65-F5344CB8AC3E}">
        <p14:creationId xmlns:p14="http://schemas.microsoft.com/office/powerpoint/2010/main" val="1541428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77B202-1D57-4EDE-BB73-9512E8EA97B4}" type="slidenum">
              <a:rPr lang="en-US" smtClean="0"/>
              <a:t>‹#›</a:t>
            </a:fld>
            <a:endParaRPr lang="en-US"/>
          </a:p>
        </p:txBody>
      </p:sp>
    </p:spTree>
    <p:extLst>
      <p:ext uri="{BB962C8B-B14F-4D97-AF65-F5344CB8AC3E}">
        <p14:creationId xmlns:p14="http://schemas.microsoft.com/office/powerpoint/2010/main" val="13963837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C77B202-1D57-4EDE-BB73-9512E8EA97B4}" type="slidenum">
              <a:rPr lang="en-US" smtClean="0"/>
              <a:t>‹#›</a:t>
            </a:fld>
            <a:endParaRPr lang="en-US"/>
          </a:p>
        </p:txBody>
      </p:sp>
    </p:spTree>
    <p:extLst>
      <p:ext uri="{BB962C8B-B14F-4D97-AF65-F5344CB8AC3E}">
        <p14:creationId xmlns:p14="http://schemas.microsoft.com/office/powerpoint/2010/main" val="9432942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C77B202-1D57-4EDE-BB73-9512E8EA97B4}" type="slidenum">
              <a:rPr lang="en-US" smtClean="0"/>
              <a:t>‹#›</a:t>
            </a:fld>
            <a:endParaRPr lang="en-US"/>
          </a:p>
        </p:txBody>
      </p:sp>
    </p:spTree>
    <p:extLst>
      <p:ext uri="{BB962C8B-B14F-4D97-AF65-F5344CB8AC3E}">
        <p14:creationId xmlns:p14="http://schemas.microsoft.com/office/powerpoint/2010/main" val="40679847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C77B202-1D57-4EDE-BB73-9512E8EA97B4}" type="slidenum">
              <a:rPr lang="en-US" smtClean="0"/>
              <a:t>‹#›</a:t>
            </a:fld>
            <a:endParaRPr lang="en-US"/>
          </a:p>
        </p:txBody>
      </p:sp>
    </p:spTree>
    <p:extLst>
      <p:ext uri="{BB962C8B-B14F-4D97-AF65-F5344CB8AC3E}">
        <p14:creationId xmlns:p14="http://schemas.microsoft.com/office/powerpoint/2010/main" val="14222496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C77B202-1D57-4EDE-BB73-9512E8EA97B4}" type="slidenum">
              <a:rPr lang="en-US" smtClean="0"/>
              <a:t>‹#›</a:t>
            </a:fld>
            <a:endParaRPr lang="en-US"/>
          </a:p>
        </p:txBody>
      </p:sp>
    </p:spTree>
    <p:extLst>
      <p:ext uri="{BB962C8B-B14F-4D97-AF65-F5344CB8AC3E}">
        <p14:creationId xmlns:p14="http://schemas.microsoft.com/office/powerpoint/2010/main" val="8946367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C77B202-1D57-4EDE-BB73-9512E8EA97B4}" type="slidenum">
              <a:rPr lang="en-US" smtClean="0"/>
              <a:t>‹#›</a:t>
            </a:fld>
            <a:endParaRPr lang="en-US"/>
          </a:p>
        </p:txBody>
      </p:sp>
    </p:spTree>
    <p:extLst>
      <p:ext uri="{BB962C8B-B14F-4D97-AF65-F5344CB8AC3E}">
        <p14:creationId xmlns:p14="http://schemas.microsoft.com/office/powerpoint/2010/main" val="40131253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C77B202-1D57-4EDE-BB73-9512E8EA97B4}" type="slidenum">
              <a:rPr lang="en-US" smtClean="0"/>
              <a:t>‹#›</a:t>
            </a:fld>
            <a:endParaRPr lang="en-US"/>
          </a:p>
        </p:txBody>
      </p:sp>
    </p:spTree>
    <p:extLst>
      <p:ext uri="{BB962C8B-B14F-4D97-AF65-F5344CB8AC3E}">
        <p14:creationId xmlns:p14="http://schemas.microsoft.com/office/powerpoint/2010/main" val="16285394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77B202-1D57-4EDE-BB73-9512E8EA97B4}" type="slidenum">
              <a:rPr lang="en-US" smtClean="0"/>
              <a:t>‹#›</a:t>
            </a:fld>
            <a:endParaRPr lang="en-US"/>
          </a:p>
        </p:txBody>
      </p:sp>
    </p:spTree>
    <p:extLst>
      <p:ext uri="{BB962C8B-B14F-4D97-AF65-F5344CB8AC3E}">
        <p14:creationId xmlns:p14="http://schemas.microsoft.com/office/powerpoint/2010/main" val="16940930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77B202-1D57-4EDE-BB73-9512E8EA97B4}" type="slidenum">
              <a:rPr lang="en-US" smtClean="0"/>
              <a:t>‹#›</a:t>
            </a:fld>
            <a:endParaRPr lang="en-US"/>
          </a:p>
        </p:txBody>
      </p:sp>
    </p:spTree>
    <p:extLst>
      <p:ext uri="{BB962C8B-B14F-4D97-AF65-F5344CB8AC3E}">
        <p14:creationId xmlns:p14="http://schemas.microsoft.com/office/powerpoint/2010/main" val="4040856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pitchFamily="34" charset="0"/>
                <a:cs typeface="Arial"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a:latin typeface="Arial" pitchFamily="34" charset="0"/>
                <a:cs typeface="Arial" pitchFamily="34" charset="0"/>
              </a:defRPr>
            </a:lvl1pPr>
            <a:lvl2pPr>
              <a:defRPr>
                <a:latin typeface="Arial" pitchFamily="34" charset="0"/>
                <a:cs typeface="Arial" pitchFamily="34" charset="0"/>
              </a:defRPr>
            </a:lvl2pPr>
            <a:lvl3pPr>
              <a:defRPr>
                <a:latin typeface="Arial" pitchFamily="34" charset="0"/>
                <a:cs typeface="Arial" pitchFamily="34" charset="0"/>
              </a:defRPr>
            </a:lvl3pPr>
            <a:lvl4pPr>
              <a:defRPr>
                <a:latin typeface="Arial" pitchFamily="34" charset="0"/>
                <a:cs typeface="Arial" pitchFamily="34" charset="0"/>
              </a:defRPr>
            </a:lvl4pPr>
            <a:lvl5pPr>
              <a:defRPr>
                <a:latin typeface="Arial" pitchFamily="34" charset="0"/>
                <a:cs typeface="Arial"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58551492"/>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42528080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C77B202-1D57-4EDE-BB73-9512E8EA97B4}" type="slidenum">
              <a:rPr lang="en-US" smtClean="0"/>
              <a:t>‹#›</a:t>
            </a:fld>
            <a:endParaRPr lang="en-US"/>
          </a:p>
        </p:txBody>
      </p:sp>
    </p:spTree>
    <p:extLst>
      <p:ext uri="{BB962C8B-B14F-4D97-AF65-F5344CB8AC3E}">
        <p14:creationId xmlns:p14="http://schemas.microsoft.com/office/powerpoint/2010/main" val="23040903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1371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2743200"/>
            <a:ext cx="7772400"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pic>
        <p:nvPicPr>
          <p:cNvPr id="1028" name="Picture 4" descr="newseal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123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62" r:id="rId1"/>
    <p:sldLayoutId id="2147483663" r:id="rId2"/>
  </p:sldLayoutIdLst>
  <p:timing>
    <p:tnLst>
      <p:par>
        <p:cTn id="1" dur="indefinite" restart="never" nodeType="tmRoot"/>
      </p:par>
    </p:tnLst>
  </p:timing>
  <p:hf hdr="0" ftr="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cs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cs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cs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cs typeface="Times New Roman" pitchFamily="18" charset="0"/>
        </a:defRPr>
      </a:lvl5pPr>
      <a:lvl6pPr marL="457200" algn="ctr" rtl="0" fontAlgn="base">
        <a:spcBef>
          <a:spcPct val="0"/>
        </a:spcBef>
        <a:spcAft>
          <a:spcPct val="0"/>
        </a:spcAft>
        <a:defRPr sz="4400">
          <a:solidFill>
            <a:schemeClr val="tx2"/>
          </a:solidFill>
          <a:latin typeface="Times New Roman" pitchFamily="18" charset="0"/>
          <a:cs typeface="Times New Roman" pitchFamily="18" charset="0"/>
        </a:defRPr>
      </a:lvl6pPr>
      <a:lvl7pPr marL="914400" algn="ctr" rtl="0" fontAlgn="base">
        <a:spcBef>
          <a:spcPct val="0"/>
        </a:spcBef>
        <a:spcAft>
          <a:spcPct val="0"/>
        </a:spcAft>
        <a:defRPr sz="4400">
          <a:solidFill>
            <a:schemeClr val="tx2"/>
          </a:solidFill>
          <a:latin typeface="Times New Roman" pitchFamily="18" charset="0"/>
          <a:cs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cs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cs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6.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6.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1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12.wmf"/><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latin typeface="Arial" pitchFamily="34" charset="0"/>
                <a:cs typeface="Arial" pitchFamily="34" charset="0"/>
              </a:rPr>
              <a:t>Reporting to Senior Staff</a:t>
            </a:r>
            <a:endParaRPr lang="en-US" dirty="0">
              <a:latin typeface="Arial" pitchFamily="34" charset="0"/>
              <a:cs typeface="Arial" pitchFamily="34" charset="0"/>
            </a:endParaRPr>
          </a:p>
        </p:txBody>
      </p:sp>
      <p:sp>
        <p:nvSpPr>
          <p:cNvPr id="3" name="Subtitle 2"/>
          <p:cNvSpPr>
            <a:spLocks noGrp="1"/>
          </p:cNvSpPr>
          <p:nvPr>
            <p:ph type="subTitle" idx="1"/>
          </p:nvPr>
        </p:nvSpPr>
        <p:spPr/>
        <p:txBody>
          <a:bodyPr/>
          <a:lstStyle/>
          <a:p>
            <a:r>
              <a:rPr lang="en-US" dirty="0" smtClean="0">
                <a:latin typeface="Arial" pitchFamily="34" charset="0"/>
                <a:cs typeface="Arial" pitchFamily="34" charset="0"/>
              </a:rPr>
              <a:t>FY13 Planning Task Force</a:t>
            </a:r>
          </a:p>
          <a:p>
            <a:r>
              <a:rPr lang="en-US" dirty="0" smtClean="0">
                <a:latin typeface="Arial" pitchFamily="34" charset="0"/>
                <a:cs typeface="Arial" pitchFamily="34" charset="0"/>
              </a:rPr>
              <a:t>User Services Task Force</a:t>
            </a:r>
          </a:p>
          <a:p>
            <a:r>
              <a:rPr lang="en-US" dirty="0" smtClean="0">
                <a:latin typeface="Arial" pitchFamily="34" charset="0"/>
                <a:cs typeface="Arial" pitchFamily="34" charset="0"/>
              </a:rPr>
              <a:t>November 21 2011</a:t>
            </a:r>
            <a:endParaRPr lang="en-US" dirty="0">
              <a:latin typeface="Arial" pitchFamily="34" charset="0"/>
              <a:cs typeface="Arial" pitchFamily="34" charset="0"/>
            </a:endParaRPr>
          </a:p>
        </p:txBody>
      </p:sp>
    </p:spTree>
    <p:extLst>
      <p:ext uri="{BB962C8B-B14F-4D97-AF65-F5344CB8AC3E}">
        <p14:creationId xmlns:p14="http://schemas.microsoft.com/office/powerpoint/2010/main" val="342922067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Agenda</a:t>
            </a:r>
            <a:endParaRPr lang="en-US" dirty="0">
              <a:latin typeface="Arial" pitchFamily="34" charset="0"/>
              <a:cs typeface="Arial" pitchFamily="34" charset="0"/>
            </a:endParaRPr>
          </a:p>
        </p:txBody>
      </p:sp>
      <p:sp>
        <p:nvSpPr>
          <p:cNvPr id="3" name="Content Placeholder 2"/>
          <p:cNvSpPr>
            <a:spLocks noGrp="1"/>
          </p:cNvSpPr>
          <p:nvPr>
            <p:ph idx="1"/>
          </p:nvPr>
        </p:nvSpPr>
        <p:spPr/>
        <p:txBody>
          <a:bodyPr/>
          <a:lstStyle/>
          <a:p>
            <a:r>
              <a:rPr lang="en-US" sz="2400" dirty="0" smtClean="0">
                <a:latin typeface="Arial" pitchFamily="34" charset="0"/>
                <a:cs typeface="Arial" pitchFamily="34" charset="0"/>
              </a:rPr>
              <a:t>What the task forces were asked to do</a:t>
            </a:r>
          </a:p>
          <a:p>
            <a:r>
              <a:rPr lang="en-US" sz="2400" dirty="0" smtClean="0">
                <a:latin typeface="Arial" pitchFamily="34" charset="0"/>
                <a:cs typeface="Arial" pitchFamily="34" charset="0"/>
              </a:rPr>
              <a:t>Executive summary</a:t>
            </a:r>
          </a:p>
          <a:p>
            <a:pPr lvl="1"/>
            <a:r>
              <a:rPr lang="en-US" sz="2400" dirty="0" smtClean="0">
                <a:latin typeface="Arial" pitchFamily="34" charset="0"/>
                <a:cs typeface="Arial" pitchFamily="34" charset="0"/>
              </a:rPr>
              <a:t>What we learned</a:t>
            </a:r>
          </a:p>
          <a:p>
            <a:pPr lvl="1"/>
            <a:r>
              <a:rPr lang="en-US" sz="2400" dirty="0" smtClean="0">
                <a:latin typeface="Arial" pitchFamily="34" charset="0"/>
                <a:cs typeface="Arial" pitchFamily="34" charset="0"/>
              </a:rPr>
              <a:t>What we recommend</a:t>
            </a:r>
          </a:p>
          <a:p>
            <a:r>
              <a:rPr lang="en-US" sz="2400" dirty="0" smtClean="0">
                <a:latin typeface="Arial" pitchFamily="34" charset="0"/>
                <a:cs typeface="Arial" pitchFamily="34" charset="0"/>
              </a:rPr>
              <a:t>Introduction to the Strategic Options Analyses</a:t>
            </a:r>
          </a:p>
          <a:p>
            <a:r>
              <a:rPr lang="en-US" sz="2400" dirty="0" smtClean="0">
                <a:latin typeface="Arial" pitchFamily="34" charset="0"/>
                <a:cs typeface="Arial" pitchFamily="34" charset="0"/>
              </a:rPr>
              <a:t>Discussion</a:t>
            </a:r>
          </a:p>
          <a:p>
            <a:r>
              <a:rPr lang="en-US" sz="2400" dirty="0" smtClean="0">
                <a:latin typeface="Arial" pitchFamily="34" charset="0"/>
                <a:cs typeface="Arial" pitchFamily="34" charset="0"/>
              </a:rPr>
              <a:t>Anticipated Next Steps</a:t>
            </a:r>
          </a:p>
          <a:p>
            <a:endParaRPr lang="en-US" sz="2400" dirty="0">
              <a:latin typeface="Arial" pitchFamily="34" charset="0"/>
              <a:cs typeface="Arial" pitchFamily="34" charset="0"/>
            </a:endParaRPr>
          </a:p>
        </p:txBody>
      </p:sp>
    </p:spTree>
    <p:extLst>
      <p:ext uri="{BB962C8B-B14F-4D97-AF65-F5344CB8AC3E}">
        <p14:creationId xmlns:p14="http://schemas.microsoft.com/office/powerpoint/2010/main" val="209713486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219200"/>
            <a:ext cx="7772400" cy="533400"/>
          </a:xfrm>
        </p:spPr>
        <p:txBody>
          <a:bodyPr/>
          <a:lstStyle/>
          <a:p>
            <a:r>
              <a:rPr lang="en-US" sz="2400" dirty="0" smtClean="0"/>
              <a:t>The main events so far</a:t>
            </a:r>
            <a:endParaRPr lang="en-US" sz="2400" dirty="0"/>
          </a:p>
        </p:txBody>
      </p:sp>
      <p:graphicFrame>
        <p:nvGraphicFramePr>
          <p:cNvPr id="5" name="Diagram 4"/>
          <p:cNvGraphicFramePr/>
          <p:nvPr>
            <p:extLst>
              <p:ext uri="{D42A27DB-BD31-4B8C-83A1-F6EECF244321}">
                <p14:modId xmlns:p14="http://schemas.microsoft.com/office/powerpoint/2010/main" val="172791052"/>
              </p:ext>
            </p:extLst>
          </p:nvPr>
        </p:nvGraphicFramePr>
        <p:xfrm>
          <a:off x="838200" y="1143000"/>
          <a:ext cx="7467600"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0567302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mn-lt"/>
              </a:rPr>
              <a:t>What the task forces were asked to do</a:t>
            </a:r>
            <a:endParaRPr lang="en-US" dirty="0">
              <a:latin typeface="+mn-lt"/>
            </a:endParaRPr>
          </a:p>
        </p:txBody>
      </p:sp>
      <p:sp>
        <p:nvSpPr>
          <p:cNvPr id="4" name="Content Placeholder 3"/>
          <p:cNvSpPr>
            <a:spLocks noGrp="1"/>
          </p:cNvSpPr>
          <p:nvPr>
            <p:ph sz="half" idx="1"/>
          </p:nvPr>
        </p:nvSpPr>
        <p:spPr>
          <a:ln w="57150">
            <a:solidFill>
              <a:srgbClr val="002060"/>
            </a:solidFill>
          </a:ln>
        </p:spPr>
        <p:txBody>
          <a:bodyPr/>
          <a:lstStyle/>
          <a:p>
            <a:r>
              <a:rPr lang="en-US" dirty="0" smtClean="0">
                <a:latin typeface="+mn-lt"/>
              </a:rPr>
              <a:t>Planning TF</a:t>
            </a:r>
          </a:p>
          <a:p>
            <a:pPr lvl="1"/>
            <a:r>
              <a:rPr lang="en-US" dirty="0" smtClean="0">
                <a:latin typeface="+mn-lt"/>
              </a:rPr>
              <a:t>Increase opportunities for ULS staff to participate in FY13 planning process</a:t>
            </a:r>
          </a:p>
          <a:p>
            <a:pPr lvl="1"/>
            <a:r>
              <a:rPr lang="en-US" dirty="0" smtClean="0">
                <a:latin typeface="+mn-lt"/>
              </a:rPr>
              <a:t>Focus on digital library</a:t>
            </a:r>
          </a:p>
          <a:p>
            <a:pPr lvl="1"/>
            <a:r>
              <a:rPr lang="en-US" dirty="0" smtClean="0">
                <a:latin typeface="+mn-lt"/>
              </a:rPr>
              <a:t>Produce strategic option analysis as input to development of ULS FY13 plan	</a:t>
            </a:r>
            <a:endParaRPr lang="en-US" dirty="0">
              <a:latin typeface="+mn-lt"/>
            </a:endParaRPr>
          </a:p>
        </p:txBody>
      </p:sp>
      <p:sp>
        <p:nvSpPr>
          <p:cNvPr id="5" name="Content Placeholder 4"/>
          <p:cNvSpPr>
            <a:spLocks noGrp="1"/>
          </p:cNvSpPr>
          <p:nvPr>
            <p:ph sz="half" idx="2"/>
          </p:nvPr>
        </p:nvSpPr>
        <p:spPr>
          <a:ln w="57150">
            <a:solidFill>
              <a:srgbClr val="7030A0"/>
            </a:solidFill>
          </a:ln>
        </p:spPr>
        <p:txBody>
          <a:bodyPr/>
          <a:lstStyle/>
          <a:p>
            <a:r>
              <a:rPr lang="en-US" dirty="0" smtClean="0">
                <a:latin typeface="+mn-lt"/>
              </a:rPr>
              <a:t>User Services TF</a:t>
            </a:r>
          </a:p>
          <a:p>
            <a:pPr lvl="1"/>
            <a:r>
              <a:rPr lang="en-US" dirty="0" smtClean="0">
                <a:latin typeface="+mn-lt"/>
              </a:rPr>
              <a:t>Focus on organizational redesign/new service model for FY12 </a:t>
            </a:r>
          </a:p>
          <a:p>
            <a:pPr lvl="1"/>
            <a:r>
              <a:rPr lang="en-US" dirty="0" smtClean="0">
                <a:latin typeface="+mn-lt"/>
              </a:rPr>
              <a:t>Engage with ULS stakeholders</a:t>
            </a:r>
          </a:p>
          <a:p>
            <a:pPr lvl="1"/>
            <a:r>
              <a:rPr lang="en-US" dirty="0" smtClean="0">
                <a:latin typeface="+mn-lt"/>
              </a:rPr>
              <a:t>Produce strategic options analysis as input to development of ULS FY13 plan</a:t>
            </a:r>
          </a:p>
          <a:p>
            <a:pPr lvl="1"/>
            <a:endParaRPr lang="en-US" dirty="0" smtClean="0">
              <a:latin typeface="+mn-lt"/>
            </a:endParaRPr>
          </a:p>
          <a:p>
            <a:pPr lvl="1"/>
            <a:endParaRPr lang="en-US" dirty="0">
              <a:latin typeface="+mn-lt"/>
            </a:endParaRPr>
          </a:p>
        </p:txBody>
      </p:sp>
      <p:sp>
        <p:nvSpPr>
          <p:cNvPr id="3" name="Date Placeholder 2"/>
          <p:cNvSpPr>
            <a:spLocks noGrp="1"/>
          </p:cNvSpPr>
          <p:nvPr>
            <p:ph type="dt" sz="half" idx="10"/>
          </p:nvPr>
        </p:nvSpPr>
        <p:spPr/>
        <p:txBody>
          <a:bodyPr/>
          <a:lstStyle/>
          <a:p>
            <a:endParaRPr lang="en-US"/>
          </a:p>
        </p:txBody>
      </p:sp>
      <p:sp>
        <p:nvSpPr>
          <p:cNvPr id="7" name="Slide Number Placeholder 6"/>
          <p:cNvSpPr>
            <a:spLocks noGrp="1"/>
          </p:cNvSpPr>
          <p:nvPr>
            <p:ph type="sldNum" sz="quarter" idx="12"/>
          </p:nvPr>
        </p:nvSpPr>
        <p:spPr/>
        <p:txBody>
          <a:bodyPr/>
          <a:lstStyle/>
          <a:p>
            <a:fld id="{6C77B202-1D57-4EDE-BB73-9512E8EA97B4}" type="slidenum">
              <a:rPr lang="en-US" smtClean="0"/>
              <a:t>4</a:t>
            </a:fld>
            <a:endParaRPr lang="en-US"/>
          </a:p>
        </p:txBody>
      </p:sp>
    </p:spTree>
    <p:extLst>
      <p:ext uri="{BB962C8B-B14F-4D97-AF65-F5344CB8AC3E}">
        <p14:creationId xmlns:p14="http://schemas.microsoft.com/office/powerpoint/2010/main" val="81958352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990600"/>
            <a:ext cx="7772400" cy="1143000"/>
          </a:xfrm>
        </p:spPr>
        <p:txBody>
          <a:bodyPr>
            <a:normAutofit/>
          </a:bodyPr>
          <a:lstStyle/>
          <a:p>
            <a:r>
              <a:rPr lang="en-US" sz="3200" dirty="0" smtClean="0"/>
              <a:t>What the task forces are asked to do next</a:t>
            </a:r>
            <a:endParaRPr lang="en-US" sz="3200" dirty="0"/>
          </a:p>
        </p:txBody>
      </p:sp>
      <p:graphicFrame>
        <p:nvGraphicFramePr>
          <p:cNvPr id="8" name="Diagram 7"/>
          <p:cNvGraphicFramePr/>
          <p:nvPr>
            <p:extLst>
              <p:ext uri="{D42A27DB-BD31-4B8C-83A1-F6EECF244321}">
                <p14:modId xmlns:p14="http://schemas.microsoft.com/office/powerpoint/2010/main" val="2245756411"/>
              </p:ext>
            </p:extLst>
          </p:nvPr>
        </p:nvGraphicFramePr>
        <p:xfrm>
          <a:off x="1524000" y="1397000"/>
          <a:ext cx="6096000" cy="4546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7797260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 7"/>
          <p:cNvGraphicFramePr/>
          <p:nvPr>
            <p:extLst>
              <p:ext uri="{D42A27DB-BD31-4B8C-83A1-F6EECF244321}">
                <p14:modId xmlns:p14="http://schemas.microsoft.com/office/powerpoint/2010/main" val="1807372801"/>
              </p:ext>
            </p:extLst>
          </p:nvPr>
        </p:nvGraphicFramePr>
        <p:xfrm>
          <a:off x="990600" y="1295400"/>
          <a:ext cx="7086600" cy="518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1857946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mn-lt"/>
              </a:rPr>
              <a:t>What we recommend</a:t>
            </a:r>
            <a:endParaRPr lang="en-US" dirty="0">
              <a:latin typeface="+mn-lt"/>
            </a:endParaRPr>
          </a:p>
        </p:txBody>
      </p:sp>
      <p:graphicFrame>
        <p:nvGraphicFramePr>
          <p:cNvPr id="5" name="Diagram 4"/>
          <p:cNvGraphicFramePr/>
          <p:nvPr>
            <p:extLst>
              <p:ext uri="{D42A27DB-BD31-4B8C-83A1-F6EECF244321}">
                <p14:modId xmlns:p14="http://schemas.microsoft.com/office/powerpoint/2010/main" val="1043044362"/>
              </p:ext>
            </p:extLst>
          </p:nvPr>
        </p:nvGraphicFramePr>
        <p:xfrm>
          <a:off x="-10886" y="1600200"/>
          <a:ext cx="93726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Date Placeholder 2"/>
          <p:cNvSpPr>
            <a:spLocks noGrp="1"/>
          </p:cNvSpPr>
          <p:nvPr>
            <p:ph type="dt" sz="half" idx="10"/>
          </p:nvPr>
        </p:nvSpPr>
        <p:spPr/>
        <p:txBody>
          <a:bodyPr/>
          <a:lstStyle/>
          <a:p>
            <a:endParaRPr lang="en-US"/>
          </a:p>
        </p:txBody>
      </p:sp>
      <p:sp>
        <p:nvSpPr>
          <p:cNvPr id="6" name="Slide Number Placeholder 5"/>
          <p:cNvSpPr>
            <a:spLocks noGrp="1"/>
          </p:cNvSpPr>
          <p:nvPr>
            <p:ph type="sldNum" sz="quarter" idx="12"/>
          </p:nvPr>
        </p:nvSpPr>
        <p:spPr/>
        <p:txBody>
          <a:bodyPr/>
          <a:lstStyle/>
          <a:p>
            <a:fld id="{6C77B202-1D57-4EDE-BB73-9512E8EA97B4}" type="slidenum">
              <a:rPr lang="en-US" smtClean="0"/>
              <a:t>7</a:t>
            </a:fld>
            <a:endParaRPr lang="en-US"/>
          </a:p>
        </p:txBody>
      </p:sp>
    </p:spTree>
    <p:extLst>
      <p:ext uri="{BB962C8B-B14F-4D97-AF65-F5344CB8AC3E}">
        <p14:creationId xmlns:p14="http://schemas.microsoft.com/office/powerpoint/2010/main" val="356391660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mn-lt"/>
              </a:rPr>
              <a:t>Some key ideas</a:t>
            </a:r>
            <a:endParaRPr lang="en-US" dirty="0">
              <a:latin typeface="+mn-lt"/>
            </a:endParaRPr>
          </a:p>
        </p:txBody>
      </p:sp>
      <p:graphicFrame>
        <p:nvGraphicFramePr>
          <p:cNvPr id="3" name="Diagram 2"/>
          <p:cNvGraphicFramePr/>
          <p:nvPr>
            <p:extLst>
              <p:ext uri="{D42A27DB-BD31-4B8C-83A1-F6EECF244321}">
                <p14:modId xmlns:p14="http://schemas.microsoft.com/office/powerpoint/2010/main" val="2719838869"/>
              </p:ext>
            </p:extLst>
          </p:nvPr>
        </p:nvGraphicFramePr>
        <p:xfrm>
          <a:off x="228600" y="1371600"/>
          <a:ext cx="8763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Date Placeholder 3"/>
          <p:cNvSpPr>
            <a:spLocks noGrp="1"/>
          </p:cNvSpPr>
          <p:nvPr>
            <p:ph type="dt" sz="half" idx="10"/>
          </p:nvPr>
        </p:nvSpPr>
        <p:spPr/>
        <p:txBody>
          <a:bodyPr/>
          <a:lstStyle/>
          <a:p>
            <a:endParaRPr lang="en-US"/>
          </a:p>
        </p:txBody>
      </p:sp>
      <p:sp>
        <p:nvSpPr>
          <p:cNvPr id="6" name="Slide Number Placeholder 5"/>
          <p:cNvSpPr>
            <a:spLocks noGrp="1"/>
          </p:cNvSpPr>
          <p:nvPr>
            <p:ph type="sldNum" sz="quarter" idx="12"/>
          </p:nvPr>
        </p:nvSpPr>
        <p:spPr/>
        <p:txBody>
          <a:bodyPr/>
          <a:lstStyle/>
          <a:p>
            <a:fld id="{6C77B202-1D57-4EDE-BB73-9512E8EA97B4}" type="slidenum">
              <a:rPr lang="en-US" smtClean="0"/>
              <a:t>8</a:t>
            </a:fld>
            <a:endParaRPr lang="en-US"/>
          </a:p>
        </p:txBody>
      </p:sp>
    </p:spTree>
    <p:extLst>
      <p:ext uri="{BB962C8B-B14F-4D97-AF65-F5344CB8AC3E}">
        <p14:creationId xmlns:p14="http://schemas.microsoft.com/office/powerpoint/2010/main" val="294599773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85800" y="1371600"/>
            <a:ext cx="7772400" cy="762000"/>
          </a:xfrm>
        </p:spPr>
        <p:txBody>
          <a:bodyPr/>
          <a:lstStyle/>
          <a:p>
            <a:r>
              <a:rPr lang="en-US" sz="3600" dirty="0" smtClean="0"/>
              <a:t>What is a strategic option?</a:t>
            </a:r>
            <a:endParaRPr lang="en-US" sz="3600" dirty="0"/>
          </a:p>
        </p:txBody>
      </p:sp>
      <p:sp>
        <p:nvSpPr>
          <p:cNvPr id="6" name="Content Placeholder 5"/>
          <p:cNvSpPr>
            <a:spLocks noGrp="1"/>
          </p:cNvSpPr>
          <p:nvPr>
            <p:ph idx="1"/>
          </p:nvPr>
        </p:nvSpPr>
        <p:spPr>
          <a:xfrm>
            <a:off x="609600" y="2362200"/>
            <a:ext cx="7772400" cy="3886200"/>
          </a:xfrm>
        </p:spPr>
        <p:txBody>
          <a:bodyPr>
            <a:normAutofit/>
          </a:bodyPr>
          <a:lstStyle/>
          <a:p>
            <a:r>
              <a:rPr lang="en-US" sz="2000" i="1" u="sng" dirty="0" smtClean="0"/>
              <a:t>Strategic </a:t>
            </a:r>
            <a:r>
              <a:rPr lang="en-US" sz="2000" i="1" u="sng" dirty="0"/>
              <a:t>options are</a:t>
            </a:r>
            <a:r>
              <a:rPr lang="en-US" sz="2000" dirty="0"/>
              <a:t> </a:t>
            </a:r>
            <a:r>
              <a:rPr lang="en-US" sz="2000" i="1" u="sng" dirty="0"/>
              <a:t>creative, action-oriented responses to the library’s changing environment. </a:t>
            </a:r>
            <a:r>
              <a:rPr lang="en-US" sz="2000" b="0" dirty="0"/>
              <a:t>They take into account the facts, community needs, trends, opportunities and threats facing the ULS. Strategic options are identified following an organizational assessment that keeps in mind the changing environment, mission and aspirations of the library. The TF will conduct the organizational assessment inclusively by using “Future Search” conferences focusing on (1) public and collections services and (2) the ULS digital library. They will analyze the output of the Future Search conferences to develop and submit a </a:t>
            </a:r>
            <a:r>
              <a:rPr lang="en-US" sz="2000" b="1" dirty="0"/>
              <a:t>strategic options analysis</a:t>
            </a:r>
            <a:r>
              <a:rPr lang="en-US" sz="2000" b="0" dirty="0"/>
              <a:t> </a:t>
            </a:r>
            <a:r>
              <a:rPr lang="en-US" sz="2000" b="0" dirty="0" smtClean="0"/>
              <a:t>… </a:t>
            </a:r>
          </a:p>
          <a:p>
            <a:r>
              <a:rPr lang="en-US" sz="2000" dirty="0" smtClean="0"/>
              <a:t>--Charge, ULS FY13 Planning Task Force</a:t>
            </a:r>
            <a:endParaRPr lang="en-US" sz="2000" dirty="0"/>
          </a:p>
        </p:txBody>
      </p:sp>
    </p:spTree>
    <p:extLst>
      <p:ext uri="{BB962C8B-B14F-4D97-AF65-F5344CB8AC3E}">
        <p14:creationId xmlns:p14="http://schemas.microsoft.com/office/powerpoint/2010/main" val="349688758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371600"/>
            <a:ext cx="7772400" cy="685800"/>
          </a:xfrm>
        </p:spPr>
        <p:txBody>
          <a:bodyPr/>
          <a:lstStyle/>
          <a:p>
            <a:r>
              <a:rPr lang="en-US" sz="3200" dirty="0" smtClean="0"/>
              <a:t>Our Strategic Options Analyses</a:t>
            </a:r>
            <a:endParaRPr lang="en-US" sz="3200" dirty="0"/>
          </a:p>
        </p:txBody>
      </p:sp>
      <p:sp>
        <p:nvSpPr>
          <p:cNvPr id="3" name="Content Placeholder 2"/>
          <p:cNvSpPr>
            <a:spLocks noGrp="1"/>
          </p:cNvSpPr>
          <p:nvPr>
            <p:ph idx="1"/>
          </p:nvPr>
        </p:nvSpPr>
        <p:spPr>
          <a:xfrm>
            <a:off x="685800" y="2209800"/>
            <a:ext cx="7772400" cy="3886200"/>
          </a:xfrm>
        </p:spPr>
        <p:txBody>
          <a:bodyPr>
            <a:normAutofit fontScale="77500" lnSpcReduction="20000"/>
          </a:bodyPr>
          <a:lstStyle/>
          <a:p>
            <a:r>
              <a:rPr lang="en-US" dirty="0" smtClean="0"/>
              <a:t>Structure</a:t>
            </a:r>
          </a:p>
          <a:p>
            <a:r>
              <a:rPr lang="en-US" dirty="0" smtClean="0"/>
              <a:t>Strategic traceability</a:t>
            </a:r>
          </a:p>
          <a:p>
            <a:r>
              <a:rPr lang="en-US" dirty="0" smtClean="0"/>
              <a:t>Sources of information</a:t>
            </a:r>
          </a:p>
          <a:p>
            <a:endParaRPr lang="en-US" dirty="0"/>
          </a:p>
          <a:p>
            <a:r>
              <a:rPr lang="en-US" dirty="0" smtClean="0"/>
              <a:t>Represents ideal</a:t>
            </a:r>
          </a:p>
          <a:p>
            <a:r>
              <a:rPr lang="en-US" dirty="0" smtClean="0"/>
              <a:t>Actions (column 4) not prioritized or ranked in any way</a:t>
            </a:r>
          </a:p>
          <a:p>
            <a:r>
              <a:rPr lang="en-US" dirty="0" smtClean="0"/>
              <a:t>No assessment of what ULS has capacity to do</a:t>
            </a:r>
          </a:p>
          <a:p>
            <a:r>
              <a:rPr lang="en-US" dirty="0" smtClean="0"/>
              <a:t>User Services SOA presupposes completion of user service organizational redesign in FY12 </a:t>
            </a:r>
            <a:endParaRPr lang="en-US" dirty="0"/>
          </a:p>
        </p:txBody>
      </p:sp>
    </p:spTree>
    <p:extLst>
      <p:ext uri="{BB962C8B-B14F-4D97-AF65-F5344CB8AC3E}">
        <p14:creationId xmlns:p14="http://schemas.microsoft.com/office/powerpoint/2010/main" val="132934221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Slide Number Placeholder 2"/>
          <p:cNvSpPr>
            <a:spLocks noGrp="1"/>
          </p:cNvSpPr>
          <p:nvPr>
            <p:ph type="sldNum" sz="quarter" idx="12"/>
          </p:nvPr>
        </p:nvSpPr>
        <p:spPr/>
        <p:txBody>
          <a:bodyPr/>
          <a:lstStyle/>
          <a:p>
            <a:fld id="{6C77B202-1D57-4EDE-BB73-9512E8EA97B4}" type="slidenum">
              <a:rPr lang="en-US" smtClean="0"/>
              <a:t>11</a:t>
            </a:fld>
            <a:endParaRPr lang="en-US"/>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2417" t="12222" r="13000" b="7037"/>
          <a:stretch/>
        </p:blipFill>
        <p:spPr bwMode="auto">
          <a:xfrm>
            <a:off x="5080" y="762000"/>
            <a:ext cx="9093200" cy="5537200"/>
          </a:xfrm>
          <a:prstGeom prst="rect">
            <a:avLst/>
          </a:prstGeom>
          <a:noFill/>
          <a:ln w="38100">
            <a:solidFill>
              <a:srgbClr val="0070C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228600" y="1961495"/>
            <a:ext cx="1676400" cy="923330"/>
          </a:xfrm>
          <a:prstGeom prst="rect">
            <a:avLst/>
          </a:prstGeom>
          <a:solidFill>
            <a:srgbClr val="00B050"/>
          </a:solidFill>
        </p:spPr>
        <p:txBody>
          <a:bodyPr wrap="square" rtlCol="0">
            <a:spAutoFit/>
          </a:bodyPr>
          <a:lstStyle/>
          <a:p>
            <a:pPr algn="ctr"/>
            <a:r>
              <a:rPr lang="en-US" dirty="0" smtClean="0">
                <a:solidFill>
                  <a:schemeClr val="bg1"/>
                </a:solidFill>
              </a:rPr>
              <a:t>From university mission</a:t>
            </a:r>
          </a:p>
          <a:p>
            <a:pPr algn="ctr"/>
            <a:r>
              <a:rPr lang="en-US" dirty="0" smtClean="0">
                <a:solidFill>
                  <a:schemeClr val="bg1"/>
                </a:solidFill>
              </a:rPr>
              <a:t>statement</a:t>
            </a:r>
            <a:endParaRPr lang="en-US" dirty="0">
              <a:solidFill>
                <a:schemeClr val="bg1"/>
              </a:solidFill>
            </a:endParaRPr>
          </a:p>
        </p:txBody>
      </p:sp>
      <p:sp>
        <p:nvSpPr>
          <p:cNvPr id="6" name="Down Arrow 5"/>
          <p:cNvSpPr/>
          <p:nvPr/>
        </p:nvSpPr>
        <p:spPr>
          <a:xfrm>
            <a:off x="838200" y="2884825"/>
            <a:ext cx="114300" cy="1534775"/>
          </a:xfrm>
          <a:prstGeom prst="down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2057400" y="1976735"/>
            <a:ext cx="1320874" cy="923330"/>
          </a:xfrm>
          <a:prstGeom prst="rect">
            <a:avLst/>
          </a:prstGeom>
          <a:solidFill>
            <a:schemeClr val="accent5">
              <a:lumMod val="75000"/>
            </a:schemeClr>
          </a:solidFill>
        </p:spPr>
        <p:txBody>
          <a:bodyPr wrap="none" rtlCol="0">
            <a:spAutoFit/>
          </a:bodyPr>
          <a:lstStyle/>
          <a:p>
            <a:pPr algn="ctr"/>
            <a:r>
              <a:rPr lang="en-US" dirty="0" smtClean="0">
                <a:solidFill>
                  <a:schemeClr val="bg1"/>
                </a:solidFill>
              </a:rPr>
              <a:t>From ULS</a:t>
            </a:r>
          </a:p>
          <a:p>
            <a:pPr algn="ctr"/>
            <a:r>
              <a:rPr lang="en-US" dirty="0" smtClean="0">
                <a:solidFill>
                  <a:schemeClr val="bg1"/>
                </a:solidFill>
              </a:rPr>
              <a:t>Long Range </a:t>
            </a:r>
          </a:p>
          <a:p>
            <a:pPr algn="ctr"/>
            <a:r>
              <a:rPr lang="en-US" dirty="0" smtClean="0">
                <a:solidFill>
                  <a:schemeClr val="bg1"/>
                </a:solidFill>
              </a:rPr>
              <a:t>Plan </a:t>
            </a:r>
            <a:endParaRPr lang="en-US" dirty="0">
              <a:solidFill>
                <a:schemeClr val="bg1"/>
              </a:solidFill>
            </a:endParaRPr>
          </a:p>
        </p:txBody>
      </p:sp>
      <p:sp>
        <p:nvSpPr>
          <p:cNvPr id="9" name="Down Arrow 8"/>
          <p:cNvSpPr/>
          <p:nvPr/>
        </p:nvSpPr>
        <p:spPr>
          <a:xfrm>
            <a:off x="2590800" y="2900065"/>
            <a:ext cx="127037" cy="90993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5105400" y="1976735"/>
            <a:ext cx="2511906" cy="1200329"/>
          </a:xfrm>
          <a:prstGeom prst="rect">
            <a:avLst/>
          </a:prstGeom>
          <a:solidFill>
            <a:srgbClr val="7030A0"/>
          </a:solidFill>
        </p:spPr>
        <p:txBody>
          <a:bodyPr wrap="none" rtlCol="0">
            <a:spAutoFit/>
          </a:bodyPr>
          <a:lstStyle/>
          <a:p>
            <a:pPr algn="ctr"/>
            <a:r>
              <a:rPr lang="en-US" dirty="0" smtClean="0">
                <a:solidFill>
                  <a:schemeClr val="bg1"/>
                </a:solidFill>
              </a:rPr>
              <a:t>Themes discussed by TFs</a:t>
            </a:r>
          </a:p>
          <a:p>
            <a:pPr algn="ctr"/>
            <a:r>
              <a:rPr lang="en-US" dirty="0" smtClean="0">
                <a:solidFill>
                  <a:schemeClr val="bg1"/>
                </a:solidFill>
              </a:rPr>
              <a:t>Readings</a:t>
            </a:r>
            <a:br>
              <a:rPr lang="en-US" dirty="0" smtClean="0">
                <a:solidFill>
                  <a:schemeClr val="bg1"/>
                </a:solidFill>
              </a:rPr>
            </a:br>
            <a:r>
              <a:rPr lang="en-US" dirty="0" smtClean="0">
                <a:solidFill>
                  <a:schemeClr val="bg1"/>
                </a:solidFill>
              </a:rPr>
              <a:t>Future Search results</a:t>
            </a:r>
          </a:p>
          <a:p>
            <a:pPr algn="ctr"/>
            <a:r>
              <a:rPr lang="en-US" dirty="0" smtClean="0">
                <a:solidFill>
                  <a:schemeClr val="bg1"/>
                </a:solidFill>
              </a:rPr>
              <a:t>Discussion boards</a:t>
            </a:r>
            <a:endParaRPr lang="en-US" dirty="0">
              <a:solidFill>
                <a:schemeClr val="bg1"/>
              </a:solidFill>
            </a:endParaRPr>
          </a:p>
        </p:txBody>
      </p:sp>
      <p:cxnSp>
        <p:nvCxnSpPr>
          <p:cNvPr id="13" name="Straight Arrow Connector 12"/>
          <p:cNvCxnSpPr/>
          <p:nvPr/>
        </p:nvCxnSpPr>
        <p:spPr>
          <a:xfrm flipH="1">
            <a:off x="5257800" y="3177064"/>
            <a:ext cx="1103553" cy="556736"/>
          </a:xfrm>
          <a:prstGeom prst="straightConnector1">
            <a:avLst/>
          </a:prstGeom>
          <a:ln w="57150">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6361353" y="3177064"/>
            <a:ext cx="1030047" cy="556736"/>
          </a:xfrm>
          <a:prstGeom prst="straightConnector1">
            <a:avLst/>
          </a:prstGeom>
          <a:ln w="57150">
            <a:solidFill>
              <a:srgbClr val="00206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83402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1000"/>
                                        <p:tgtEl>
                                          <p:spTgt spid="9"/>
                                        </p:tgtEl>
                                      </p:cBhvr>
                                    </p:animEffect>
                                    <p:anim calcmode="lin" valueType="num">
                                      <p:cBhvr>
                                        <p:cTn id="23" dur="1000" fill="hold"/>
                                        <p:tgtEl>
                                          <p:spTgt spid="9"/>
                                        </p:tgtEl>
                                        <p:attrNameLst>
                                          <p:attrName>ppt_x</p:attrName>
                                        </p:attrNameLst>
                                      </p:cBhvr>
                                      <p:tavLst>
                                        <p:tav tm="0">
                                          <p:val>
                                            <p:strVal val="#ppt_x"/>
                                          </p:val>
                                        </p:tav>
                                        <p:tav tm="100000">
                                          <p:val>
                                            <p:strVal val="#ppt_x"/>
                                          </p:val>
                                        </p:tav>
                                      </p:tavLst>
                                    </p:anim>
                                    <p:anim calcmode="lin" valueType="num">
                                      <p:cBhvr>
                                        <p:cTn id="2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1000"/>
                                        <p:tgtEl>
                                          <p:spTgt spid="10"/>
                                        </p:tgtEl>
                                      </p:cBhvr>
                                    </p:animEffect>
                                    <p:anim calcmode="lin" valueType="num">
                                      <p:cBhvr>
                                        <p:cTn id="30" dur="1000" fill="hold"/>
                                        <p:tgtEl>
                                          <p:spTgt spid="10"/>
                                        </p:tgtEl>
                                        <p:attrNameLst>
                                          <p:attrName>ppt_x</p:attrName>
                                        </p:attrNameLst>
                                      </p:cBhvr>
                                      <p:tavLst>
                                        <p:tav tm="0">
                                          <p:val>
                                            <p:strVal val="#ppt_x"/>
                                          </p:val>
                                        </p:tav>
                                        <p:tav tm="100000">
                                          <p:val>
                                            <p:strVal val="#ppt_x"/>
                                          </p:val>
                                        </p:tav>
                                      </p:tavLst>
                                    </p:anim>
                                    <p:anim calcmode="lin" valueType="num">
                                      <p:cBhvr>
                                        <p:cTn id="31" dur="1000" fill="hold"/>
                                        <p:tgtEl>
                                          <p:spTgt spid="10"/>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1000"/>
                                        <p:tgtEl>
                                          <p:spTgt spid="13"/>
                                        </p:tgtEl>
                                      </p:cBhvr>
                                    </p:animEffect>
                                    <p:anim calcmode="lin" valueType="num">
                                      <p:cBhvr>
                                        <p:cTn id="35" dur="1000" fill="hold"/>
                                        <p:tgtEl>
                                          <p:spTgt spid="13"/>
                                        </p:tgtEl>
                                        <p:attrNameLst>
                                          <p:attrName>ppt_x</p:attrName>
                                        </p:attrNameLst>
                                      </p:cBhvr>
                                      <p:tavLst>
                                        <p:tav tm="0">
                                          <p:val>
                                            <p:strVal val="#ppt_x"/>
                                          </p:val>
                                        </p:tav>
                                        <p:tav tm="100000">
                                          <p:val>
                                            <p:strVal val="#ppt_x"/>
                                          </p:val>
                                        </p:tav>
                                      </p:tavLst>
                                    </p:anim>
                                    <p:anim calcmode="lin" valueType="num">
                                      <p:cBhvr>
                                        <p:cTn id="36" dur="1000" fill="hold"/>
                                        <p:tgtEl>
                                          <p:spTgt spid="13"/>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fade">
                                      <p:cBhvr>
                                        <p:cTn id="39" dur="1000"/>
                                        <p:tgtEl>
                                          <p:spTgt spid="15"/>
                                        </p:tgtEl>
                                      </p:cBhvr>
                                    </p:animEffect>
                                    <p:anim calcmode="lin" valueType="num">
                                      <p:cBhvr>
                                        <p:cTn id="40" dur="1000" fill="hold"/>
                                        <p:tgtEl>
                                          <p:spTgt spid="15"/>
                                        </p:tgtEl>
                                        <p:attrNameLst>
                                          <p:attrName>ppt_x</p:attrName>
                                        </p:attrNameLst>
                                      </p:cBhvr>
                                      <p:tavLst>
                                        <p:tav tm="0">
                                          <p:val>
                                            <p:strVal val="#ppt_x"/>
                                          </p:val>
                                        </p:tav>
                                        <p:tav tm="100000">
                                          <p:val>
                                            <p:strVal val="#ppt_x"/>
                                          </p:val>
                                        </p:tav>
                                      </p:tavLst>
                                    </p:anim>
                                    <p:anim calcmode="lin" valueType="num">
                                      <p:cBhvr>
                                        <p:cTn id="41"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8" grpId="0" animBg="1"/>
      <p:bldP spid="9" grpId="0" animBg="1"/>
      <p:bldP spid="1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Slide Number Placeholder 2"/>
          <p:cNvSpPr>
            <a:spLocks noGrp="1"/>
          </p:cNvSpPr>
          <p:nvPr>
            <p:ph type="sldNum" sz="quarter" idx="12"/>
          </p:nvPr>
        </p:nvSpPr>
        <p:spPr/>
        <p:txBody>
          <a:bodyPr/>
          <a:lstStyle/>
          <a:p>
            <a:fld id="{6C77B202-1D57-4EDE-BB73-9512E8EA97B4}" type="slidenum">
              <a:rPr lang="en-US" smtClean="0"/>
              <a:t>12</a:t>
            </a:fld>
            <a:endParaRPr lang="en-US"/>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166" t="12371" r="29166" b="6741"/>
          <a:stretch/>
        </p:blipFill>
        <p:spPr bwMode="auto">
          <a:xfrm>
            <a:off x="0" y="386080"/>
            <a:ext cx="8778240" cy="55473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Frame 6"/>
          <p:cNvSpPr/>
          <p:nvPr/>
        </p:nvSpPr>
        <p:spPr>
          <a:xfrm>
            <a:off x="457200" y="3962400"/>
            <a:ext cx="2362200" cy="685800"/>
          </a:xfrm>
          <a:prstGeom prst="frame">
            <a:avLst/>
          </a:prstGeom>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2051" name="Picture 3" descr="C:\Users\ksc34\AppData\Local\Microsoft\Windows\Temporary Internet Files\Content.IE5\FMER28OD\MC900441310[1].png"/>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45840" y="1676400"/>
            <a:ext cx="822960" cy="822960"/>
          </a:xfrm>
          <a:prstGeom prst="rect">
            <a:avLst/>
          </a:prstGeom>
          <a:noFill/>
          <a:extLst>
            <a:ext uri="{909E8E84-426E-40DD-AFC4-6F175D3DCCD1}">
              <a14:hiddenFill xmlns:a14="http://schemas.microsoft.com/office/drawing/2010/main">
                <a:solidFill>
                  <a:srgbClr val="FFFFFF"/>
                </a:solidFill>
              </a14:hiddenFill>
            </a:ext>
          </a:extLst>
        </p:spPr>
      </p:pic>
      <p:sp>
        <p:nvSpPr>
          <p:cNvPr id="10" name="Frame 9"/>
          <p:cNvSpPr/>
          <p:nvPr/>
        </p:nvSpPr>
        <p:spPr>
          <a:xfrm>
            <a:off x="482600" y="3048000"/>
            <a:ext cx="2362200" cy="685800"/>
          </a:xfrm>
          <a:prstGeom prst="frame">
            <a:avLst/>
          </a:prstGeom>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58807687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143000"/>
            <a:ext cx="8763000" cy="762000"/>
          </a:xfrm>
        </p:spPr>
        <p:txBody>
          <a:bodyPr/>
          <a:lstStyle/>
          <a:p>
            <a:r>
              <a:rPr lang="en-US" sz="2800" b="1" dirty="0" smtClean="0"/>
              <a:t>Next steps for User Services TF (from the charge)</a:t>
            </a:r>
            <a:endParaRPr lang="en-US" sz="2800" b="1" dirty="0"/>
          </a:p>
        </p:txBody>
      </p:sp>
      <p:sp>
        <p:nvSpPr>
          <p:cNvPr id="3" name="Content Placeholder 2"/>
          <p:cNvSpPr>
            <a:spLocks noGrp="1"/>
          </p:cNvSpPr>
          <p:nvPr>
            <p:ph idx="1"/>
          </p:nvPr>
        </p:nvSpPr>
        <p:spPr>
          <a:xfrm>
            <a:off x="609600" y="1905000"/>
            <a:ext cx="7772400" cy="3886200"/>
          </a:xfrm>
        </p:spPr>
        <p:txBody>
          <a:bodyPr/>
          <a:lstStyle/>
          <a:p>
            <a:pPr lvl="0"/>
            <a:r>
              <a:rPr lang="en-US" sz="2000" dirty="0"/>
              <a:t>Establish </a:t>
            </a:r>
            <a:r>
              <a:rPr lang="en-US" sz="2000" b="1" dirty="0"/>
              <a:t>public and collections services design principles</a:t>
            </a:r>
            <a:r>
              <a:rPr lang="en-US" sz="2000" dirty="0"/>
              <a:t> by</a:t>
            </a:r>
            <a:r>
              <a:rPr lang="en-US" sz="2000" dirty="0" smtClean="0"/>
              <a:t>:</a:t>
            </a:r>
            <a:endParaRPr lang="en-US" sz="2000" dirty="0"/>
          </a:p>
          <a:p>
            <a:pPr lvl="1"/>
            <a:r>
              <a:rPr lang="en-US" sz="1600" dirty="0"/>
              <a:t>Creating a user-centered vision (zero based) of ULS public and collections services three years from now </a:t>
            </a:r>
          </a:p>
          <a:p>
            <a:pPr lvl="1"/>
            <a:r>
              <a:rPr lang="en-US" sz="1600" dirty="0"/>
              <a:t>Creating a prioritized roadmap for the design, development, and implementation of the envisioned services</a:t>
            </a:r>
          </a:p>
          <a:p>
            <a:pPr lvl="1"/>
            <a:r>
              <a:rPr lang="en-US" sz="1600" dirty="0"/>
              <a:t>Recommending principles for user services space redesign that is aligned with best practices, the vision and roadmap</a:t>
            </a:r>
          </a:p>
          <a:p>
            <a:pPr lvl="1"/>
            <a:r>
              <a:rPr lang="en-US" sz="1600" dirty="0"/>
              <a:t>Recommending principles for the redefinition of traditional roles (e.g., reference, instruction, collection development librarians) and the integration of new roles that are aligned with the vision and roadmap</a:t>
            </a:r>
          </a:p>
          <a:p>
            <a:pPr lvl="1"/>
            <a:r>
              <a:rPr lang="en-US" sz="1600" dirty="0"/>
              <a:t>Recommending principles for professional training and development needed to move to these new </a:t>
            </a:r>
            <a:r>
              <a:rPr lang="en-US" sz="1600" dirty="0" smtClean="0"/>
              <a:t>roles</a:t>
            </a:r>
            <a:endParaRPr lang="en-US" sz="1600" dirty="0"/>
          </a:p>
          <a:p>
            <a:pPr marL="0" indent="0">
              <a:buNone/>
            </a:pPr>
            <a:endParaRPr lang="en-US" sz="2000" dirty="0"/>
          </a:p>
        </p:txBody>
      </p:sp>
      <p:graphicFrame>
        <p:nvGraphicFramePr>
          <p:cNvPr id="4" name="Diagram 3"/>
          <p:cNvGraphicFramePr/>
          <p:nvPr>
            <p:extLst>
              <p:ext uri="{D42A27DB-BD31-4B8C-83A1-F6EECF244321}">
                <p14:modId xmlns:p14="http://schemas.microsoft.com/office/powerpoint/2010/main" val="739070031"/>
              </p:ext>
            </p:extLst>
          </p:nvPr>
        </p:nvGraphicFramePr>
        <p:xfrm>
          <a:off x="1524000" y="5791200"/>
          <a:ext cx="60960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6531477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A few questions about next steps </a:t>
            </a:r>
            <a:endParaRPr lang="en-US" sz="3600" dirty="0"/>
          </a:p>
        </p:txBody>
      </p:sp>
      <p:sp>
        <p:nvSpPr>
          <p:cNvPr id="3" name="Content Placeholder 2"/>
          <p:cNvSpPr>
            <a:spLocks noGrp="1"/>
          </p:cNvSpPr>
          <p:nvPr>
            <p:ph idx="1"/>
          </p:nvPr>
        </p:nvSpPr>
        <p:spPr/>
        <p:txBody>
          <a:bodyPr>
            <a:normAutofit/>
          </a:bodyPr>
          <a:lstStyle/>
          <a:p>
            <a:r>
              <a:rPr lang="en-US" sz="2800" dirty="0" smtClean="0"/>
              <a:t>How and when should TFs report to Admin Council, ULS PBC, PTDG … and ULS staff?</a:t>
            </a:r>
          </a:p>
          <a:p>
            <a:r>
              <a:rPr lang="en-US" sz="2800" dirty="0" smtClean="0"/>
              <a:t>Reactions to proposed timeline for Senior Staff development of FY13 objectives?</a:t>
            </a:r>
          </a:p>
          <a:p>
            <a:r>
              <a:rPr lang="en-US" sz="2800" dirty="0" smtClean="0"/>
              <a:t>Timing for all-staff workshop (open space meeting?) to prioritize, comment on objectives?</a:t>
            </a:r>
          </a:p>
          <a:p>
            <a:pPr marL="0" indent="0">
              <a:buNone/>
            </a:pPr>
            <a:endParaRPr lang="en-US" sz="2800" dirty="0" smtClean="0"/>
          </a:p>
          <a:p>
            <a:endParaRPr lang="en-US" sz="2800" dirty="0" smtClean="0"/>
          </a:p>
          <a:p>
            <a:endParaRPr lang="en-US" sz="2800" dirty="0"/>
          </a:p>
        </p:txBody>
      </p:sp>
    </p:spTree>
    <p:extLst>
      <p:ext uri="{BB962C8B-B14F-4D97-AF65-F5344CB8AC3E}">
        <p14:creationId xmlns:p14="http://schemas.microsoft.com/office/powerpoint/2010/main" val="396991923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ctr"/>
            <a:r>
              <a:rPr lang="en-US" sz="2400" dirty="0" smtClean="0"/>
              <a:t>Task Force members</a:t>
            </a:r>
          </a:p>
          <a:p>
            <a:pPr algn="ctr"/>
            <a:r>
              <a:rPr lang="en-US" sz="2400" dirty="0" smtClean="0"/>
              <a:t>Heidi Card</a:t>
            </a:r>
          </a:p>
          <a:p>
            <a:pPr algn="ctr"/>
            <a:r>
              <a:rPr lang="en-US" sz="2400" dirty="0" err="1" smtClean="0"/>
              <a:t>Elvia</a:t>
            </a:r>
            <a:r>
              <a:rPr lang="en-US" sz="2400" dirty="0" smtClean="0"/>
              <a:t> Arroyo-Ramirez</a:t>
            </a:r>
          </a:p>
          <a:p>
            <a:pPr algn="ctr"/>
            <a:r>
              <a:rPr lang="en-US" sz="2400" dirty="0" smtClean="0"/>
              <a:t>Noreen </a:t>
            </a:r>
            <a:r>
              <a:rPr lang="en-US" sz="2400" dirty="0" err="1" smtClean="0"/>
              <a:t>Jerin</a:t>
            </a:r>
            <a:endParaRPr lang="en-US" sz="2400" dirty="0" smtClean="0"/>
          </a:p>
          <a:p>
            <a:pPr algn="ctr"/>
            <a:r>
              <a:rPr lang="en-US" sz="2400" dirty="0" smtClean="0"/>
              <a:t>Rick Hoover</a:t>
            </a:r>
          </a:p>
          <a:p>
            <a:pPr algn="ctr"/>
            <a:r>
              <a:rPr lang="en-US" sz="2400" dirty="0" smtClean="0"/>
              <a:t>John </a:t>
            </a:r>
            <a:r>
              <a:rPr lang="en-US" sz="2400" dirty="0" err="1" smtClean="0"/>
              <a:t>Fudrow</a:t>
            </a:r>
            <a:endParaRPr lang="en-US" sz="2400" dirty="0" smtClean="0"/>
          </a:p>
          <a:p>
            <a:pPr algn="ctr"/>
            <a:r>
              <a:rPr lang="en-US" sz="2400" dirty="0" smtClean="0"/>
              <a:t>Susan </a:t>
            </a:r>
            <a:r>
              <a:rPr lang="en-US" sz="2400" dirty="0" err="1" smtClean="0"/>
              <a:t>Neuman</a:t>
            </a:r>
            <a:endParaRPr lang="en-US" sz="2400" dirty="0" smtClean="0"/>
          </a:p>
          <a:p>
            <a:pPr algn="ctr"/>
            <a:r>
              <a:rPr lang="en-US" sz="2400" dirty="0" smtClean="0"/>
              <a:t>Many others!!!</a:t>
            </a:r>
            <a:endParaRPr lang="en-US" sz="2400" dirty="0"/>
          </a:p>
        </p:txBody>
      </p:sp>
      <p:pic>
        <p:nvPicPr>
          <p:cNvPr id="3074" name="Picture 2" descr="C:\Users\ksc34\AppData\Local\Microsoft\Windows\Temporary Internet Files\Content.IE5\QDC7BNSW\MC900105218[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0" y="990600"/>
            <a:ext cx="1587398" cy="18315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132890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pitt_logo_3">
  <a:themeElements>
    <a:clrScheme name="pitt_logo_3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pitt_logo_3">
      <a:majorFont>
        <a:latin typeface="Times New Roman"/>
        <a:ea typeface=""/>
        <a:cs typeface="Times New Roman"/>
      </a:majorFont>
      <a:minorFont>
        <a:latin typeface="Times New Roman"/>
        <a:ea typeface=""/>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800" b="0" i="0" u="none" strike="noStrike" cap="none" normalizeH="0" baseline="0" smtClean="0">
            <a:ln>
              <a:noFill/>
            </a:ln>
            <a:solidFill>
              <a:schemeClr val="tx1"/>
            </a:solidFill>
            <a:effectLst/>
            <a:latin typeface="Times New Roman" pitchFamily="18" charset="0"/>
            <a:cs typeface="Times New Roman" pitchFamily="18" charset="0"/>
          </a:defRPr>
        </a:defPPr>
      </a:lstStyle>
    </a:spDef>
    <a:ln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800" b="0" i="0" u="none" strike="noStrike" cap="none" normalizeH="0" baseline="0" smtClean="0">
            <a:ln>
              <a:noFill/>
            </a:ln>
            <a:solidFill>
              <a:schemeClr val="tx1"/>
            </a:solidFill>
            <a:effectLst/>
            <a:latin typeface="Times New Roman" pitchFamily="18" charset="0"/>
            <a:cs typeface="Times New Roman" pitchFamily="18" charset="0"/>
          </a:defRPr>
        </a:defPPr>
      </a:lstStyle>
    </a:lnDef>
  </a:objectDefaults>
  <a:extraClrSchemeLst>
    <a:extraClrScheme>
      <a:clrScheme name="pitt_logo_3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pitt_logo_3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pitt_logo_3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pitt_logo_3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pitt_logo_3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pitt_logo_3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pitt_logo_3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_dlc_DocId xmlns="c864daac-ec55-469b-906a-79a67d7c3b78">UH2WYMQYQZX4-40-44</_dlc_DocId>
    <_dlc_DocIdUrl xmlns="c864daac-ec55-469b-906a-79a67d7c3b78">
      <Url>http://bts.library.pitt.edu/planningTF/_layouts/DocIdRedir.aspx?ID=UH2WYMQYQZX4-40-44</Url>
      <Description>UH2WYMQYQZX4-40-44</Description>
    </_dlc_DocIdUrl>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4.xml><?xml version="1.0" encoding="utf-8"?>
<ct:contentTypeSchema xmlns:ct="http://schemas.microsoft.com/office/2006/metadata/contentType" xmlns:ma="http://schemas.microsoft.com/office/2006/metadata/properties/metaAttributes" ct:_="" ma:_="" ma:contentTypeName="Document" ma:contentTypeID="0x010100AFFA57987B94B74D83B20135E73A0368" ma:contentTypeVersion="0" ma:contentTypeDescription="Create a new document." ma:contentTypeScope="" ma:versionID="09381e90c8a0859e9b879efc8bb76933">
  <xsd:schema xmlns:xsd="http://www.w3.org/2001/XMLSchema" xmlns:xs="http://www.w3.org/2001/XMLSchema" xmlns:p="http://schemas.microsoft.com/office/2006/metadata/properties" xmlns:ns2="c864daac-ec55-469b-906a-79a67d7c3b78" targetNamespace="http://schemas.microsoft.com/office/2006/metadata/properties" ma:root="true" ma:fieldsID="757c53f5c03c6319ea926c3f335c8dab" ns2:_="">
    <xsd:import namespace="c864daac-ec55-469b-906a-79a67d7c3b78"/>
    <xsd:element name="properties">
      <xsd:complexType>
        <xsd:sequence>
          <xsd:element name="documentManagement">
            <xsd:complexType>
              <xsd:all>
                <xsd:element ref="ns2:_dlc_DocId" minOccurs="0"/>
                <xsd:element ref="ns2:_dlc_DocIdUrl" minOccurs="0"/>
                <xsd:element ref="ns2: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864daac-ec55-469b-906a-79a67d7c3b78"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C203833-369D-4ABF-BFEC-0DD2CFF608AB}">
  <ds:schemaRefs>
    <ds:schemaRef ds:uri="c864daac-ec55-469b-906a-79a67d7c3b78"/>
    <ds:schemaRef ds:uri="http://schemas.microsoft.com/office/infopath/2007/PartnerControls"/>
    <ds:schemaRef ds:uri="http://www.w3.org/XML/1998/namespace"/>
    <ds:schemaRef ds:uri="http://purl.org/dc/dcmitype/"/>
    <ds:schemaRef ds:uri="http://schemas.microsoft.com/office/2006/metadata/properties"/>
    <ds:schemaRef ds:uri="http://purl.org/dc/elements/1.1/"/>
    <ds:schemaRef ds:uri="http://schemas.microsoft.com/office/2006/documentManagement/types"/>
    <ds:schemaRef ds:uri="http://schemas.openxmlformats.org/package/2006/metadata/core-properties"/>
    <ds:schemaRef ds:uri="http://purl.org/dc/terms/"/>
  </ds:schemaRefs>
</ds:datastoreItem>
</file>

<file path=customXml/itemProps2.xml><?xml version="1.0" encoding="utf-8"?>
<ds:datastoreItem xmlns:ds="http://schemas.openxmlformats.org/officeDocument/2006/customXml" ds:itemID="{B95CCABA-FEDB-47AA-A4BB-8836FE77BE89}">
  <ds:schemaRefs>
    <ds:schemaRef ds:uri="http://schemas.microsoft.com/sharepoint/v3/contenttype/forms"/>
  </ds:schemaRefs>
</ds:datastoreItem>
</file>

<file path=customXml/itemProps3.xml><?xml version="1.0" encoding="utf-8"?>
<ds:datastoreItem xmlns:ds="http://schemas.openxmlformats.org/officeDocument/2006/customXml" ds:itemID="{45E8A24A-86D8-4A12-B76B-AF9C10B157EE}">
  <ds:schemaRefs>
    <ds:schemaRef ds:uri="http://schemas.microsoft.com/sharepoint/events"/>
  </ds:schemaRefs>
</ds:datastoreItem>
</file>

<file path=customXml/itemProps4.xml><?xml version="1.0" encoding="utf-8"?>
<ds:datastoreItem xmlns:ds="http://schemas.openxmlformats.org/officeDocument/2006/customXml" ds:itemID="{FCB0157E-2FA9-4B06-9408-686A71D0FBC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864daac-ec55-469b-906a-79a67d7c3b7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313</TotalTime>
  <Words>710</Words>
  <Application>Microsoft Office PowerPoint</Application>
  <PresentationFormat>On-screen Show (4:3)</PresentationFormat>
  <Paragraphs>135</Paragraphs>
  <Slides>15</Slides>
  <Notes>0</Notes>
  <HiddenSlides>0</HiddenSlides>
  <MMClips>0</MMClips>
  <ScaleCrop>false</ScaleCrop>
  <HeadingPairs>
    <vt:vector size="4" baseType="variant">
      <vt:variant>
        <vt:lpstr>Theme</vt:lpstr>
      </vt:variant>
      <vt:variant>
        <vt:i4>2</vt:i4>
      </vt:variant>
      <vt:variant>
        <vt:lpstr>Slide Titles</vt:lpstr>
      </vt:variant>
      <vt:variant>
        <vt:i4>15</vt:i4>
      </vt:variant>
    </vt:vector>
  </HeadingPairs>
  <TitlesOfParts>
    <vt:vector size="17" baseType="lpstr">
      <vt:lpstr>Office Theme</vt:lpstr>
      <vt:lpstr>pitt_logo_3</vt:lpstr>
      <vt:lpstr>Reporting to Senior Staff</vt:lpstr>
      <vt:lpstr>Agenda</vt:lpstr>
      <vt:lpstr>The main events so far</vt:lpstr>
      <vt:lpstr>What the task forces were asked to do</vt:lpstr>
      <vt:lpstr>What the task forces are asked to do next</vt:lpstr>
      <vt:lpstr>PowerPoint Presentation</vt:lpstr>
      <vt:lpstr>What we recommend</vt:lpstr>
      <vt:lpstr>Some key ideas</vt:lpstr>
      <vt:lpstr>What is a strategic option?</vt:lpstr>
      <vt:lpstr>Our Strategic Options Analyses</vt:lpstr>
      <vt:lpstr>PowerPoint Presentation</vt:lpstr>
      <vt:lpstr>PowerPoint Presentation</vt:lpstr>
      <vt:lpstr>Next steps for User Services TF (from the charge)</vt:lpstr>
      <vt:lpstr>A few questions about next steps </vt:lpstr>
      <vt:lpstr>PowerPoint Presentation</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Reporting to Senior Staff</dc:title>
  <dc:creator>ksc34</dc:creator>
  <cp:lastModifiedBy>Calhoun, Karen</cp:lastModifiedBy>
  <cp:revision>31</cp:revision>
  <cp:lastPrinted>2011-11-18T13:39:38Z</cp:lastPrinted>
  <dcterms:created xsi:type="dcterms:W3CDTF">2011-11-18T01:31:33Z</dcterms:created>
  <dcterms:modified xsi:type="dcterms:W3CDTF">2012-10-10T16:12:37Z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0x010100AFFA57987B94B74D83B20135E73A0368</vt:lpwstr>
  </property>
  <property fmtid="{D5CDD505-2E9C-101B-9397-08002B2CF9AE}" pid="3" name="_dlc_DocIdItemGuid">
    <vt:lpwstr>e9c1ee54-e31b-410a-af8a-241d1d0c449d</vt:lpwstr>
  </property>
</Properties>
</file>