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8" r:id="rId2"/>
    <p:sldId id="395" r:id="rId3"/>
    <p:sldId id="386" r:id="rId4"/>
    <p:sldId id="387" r:id="rId5"/>
    <p:sldId id="396" r:id="rId6"/>
    <p:sldId id="393" r:id="rId7"/>
    <p:sldId id="388" r:id="rId8"/>
    <p:sldId id="389" r:id="rId9"/>
    <p:sldId id="390" r:id="rId10"/>
    <p:sldId id="394" r:id="rId11"/>
    <p:sldId id="379" r:id="rId12"/>
    <p:sldId id="368" r:id="rId13"/>
    <p:sldId id="369" r:id="rId14"/>
    <p:sldId id="370" r:id="rId15"/>
    <p:sldId id="372" r:id="rId16"/>
    <p:sldId id="382" r:id="rId17"/>
    <p:sldId id="334" r:id="rId18"/>
    <p:sldId id="335" r:id="rId19"/>
    <p:sldId id="336" r:id="rId20"/>
    <p:sldId id="397" r:id="rId21"/>
    <p:sldId id="398" r:id="rId22"/>
    <p:sldId id="381" r:id="rId23"/>
  </p:sldIdLst>
  <p:sldSz cx="9144000" cy="6858000" type="screen4x3"/>
  <p:notesSz cx="6797675" cy="9928225"/>
  <p:custDataLst>
    <p:tags r:id="rId26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660033"/>
    <a:srgbClr val="006600"/>
    <a:srgbClr val="FF3300"/>
    <a:srgbClr val="CC0000"/>
    <a:srgbClr val="FF0000"/>
    <a:srgbClr val="000000"/>
    <a:srgbClr val="DDDDDD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69" autoAdjust="0"/>
    <p:restoredTop sz="94660"/>
  </p:normalViewPr>
  <p:slideViewPr>
    <p:cSldViewPr>
      <p:cViewPr varScale="1">
        <p:scale>
          <a:sx n="69" d="100"/>
          <a:sy n="69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208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1794E1-ADF6-4E29-8AD5-F598A76EA5DA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840DCB2-3760-48BE-ADF2-BA59E1CDEC29}">
      <dgm:prSet phldrT="[Text]" custT="1"/>
      <dgm:spPr/>
      <dgm:t>
        <a:bodyPr/>
        <a:lstStyle/>
        <a:p>
          <a:r>
            <a:rPr lang="en-GB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Deputy Librarian</a:t>
          </a:r>
          <a:endParaRPr lang="en-GB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AAE8DD1-D6B2-44A2-A892-FD5C66E1D94B}" type="parTrans" cxnId="{25FE46B2-B637-4F71-B6FE-44564D9867E8}">
      <dgm:prSet/>
      <dgm:spPr/>
      <dgm:t>
        <a:bodyPr/>
        <a:lstStyle/>
        <a:p>
          <a:endParaRPr lang="en-GB"/>
        </a:p>
      </dgm:t>
    </dgm:pt>
    <dgm:pt modelId="{C2294BD5-D8FF-4B80-9748-5AE803E56CE3}" type="sibTrans" cxnId="{25FE46B2-B637-4F71-B6FE-44564D9867E8}">
      <dgm:prSet/>
      <dgm:spPr/>
      <dgm:t>
        <a:bodyPr/>
        <a:lstStyle/>
        <a:p>
          <a:endParaRPr lang="en-GB"/>
        </a:p>
      </dgm:t>
    </dgm:pt>
    <dgm:pt modelId="{8918AB30-AF92-4DD9-A1EA-5DD89F7C9212}">
      <dgm:prSet phldrT="[Text]" custT="1"/>
      <dgm:spPr/>
      <dgm:t>
        <a:bodyPr/>
        <a:lstStyle/>
        <a:p>
          <a:r>
            <a:rPr lang="en-GB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Academic Liaison</a:t>
          </a:r>
          <a:endParaRPr lang="en-GB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BE4BC611-587C-412B-9576-CFD9C7767747}" type="parTrans" cxnId="{AE4D2DE3-C3EA-4841-81A5-6A33EF447CCD}">
      <dgm:prSet/>
      <dgm:spPr/>
      <dgm:t>
        <a:bodyPr/>
        <a:lstStyle/>
        <a:p>
          <a:endParaRPr lang="en-GB"/>
        </a:p>
      </dgm:t>
    </dgm:pt>
    <dgm:pt modelId="{66C6DB15-FD01-47BA-B867-3311CB000F33}" type="sibTrans" cxnId="{AE4D2DE3-C3EA-4841-81A5-6A33EF447CCD}">
      <dgm:prSet/>
      <dgm:spPr/>
      <dgm:t>
        <a:bodyPr/>
        <a:lstStyle/>
        <a:p>
          <a:endParaRPr lang="en-GB"/>
        </a:p>
      </dgm:t>
    </dgm:pt>
    <dgm:pt modelId="{6EBB66FC-5C33-4FE5-96E2-CCF2D5F7D89E}">
      <dgm:prSet phldrT="[Text]"/>
      <dgm:spPr/>
      <dgm:t>
        <a:bodyPr/>
        <a:lstStyle/>
        <a:p>
          <a:r>
            <a:rPr lang="en-GB" dirty="0" smtClean="0">
              <a:latin typeface="Cambria Math" panose="02040503050406030204" pitchFamily="18" charset="0"/>
              <a:ea typeface="Cambria Math" panose="02040503050406030204" pitchFamily="18" charset="0"/>
            </a:rPr>
            <a:t>Arts and humanities</a:t>
          </a:r>
          <a:endParaRPr lang="en-GB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464567E7-08BD-41DF-9C29-9A827B8CF966}" type="parTrans" cxnId="{BC88CBE3-8D9E-45B6-84C4-C74249F1A34A}">
      <dgm:prSet/>
      <dgm:spPr/>
      <dgm:t>
        <a:bodyPr/>
        <a:lstStyle/>
        <a:p>
          <a:endParaRPr lang="en-GB"/>
        </a:p>
      </dgm:t>
    </dgm:pt>
    <dgm:pt modelId="{E289643B-6163-4366-976E-C00063F75ADA}" type="sibTrans" cxnId="{BC88CBE3-8D9E-45B6-84C4-C74249F1A34A}">
      <dgm:prSet/>
      <dgm:spPr/>
      <dgm:t>
        <a:bodyPr/>
        <a:lstStyle/>
        <a:p>
          <a:endParaRPr lang="en-GB"/>
        </a:p>
      </dgm:t>
    </dgm:pt>
    <dgm:pt modelId="{AFDEBCBC-E957-4FCB-823F-E6E5BFFB1133}">
      <dgm:prSet phldrT="[Text]"/>
      <dgm:spPr/>
      <dgm:t>
        <a:bodyPr/>
        <a:lstStyle/>
        <a:p>
          <a:r>
            <a:rPr lang="en-GB" dirty="0" smtClean="0">
              <a:latin typeface="Cambria Math" panose="02040503050406030204" pitchFamily="18" charset="0"/>
              <a:ea typeface="Cambria Math" panose="02040503050406030204" pitchFamily="18" charset="0"/>
            </a:rPr>
            <a:t>Social sciences</a:t>
          </a:r>
          <a:endParaRPr lang="en-GB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8FEA16E6-DCCC-428D-841A-08C40B18E889}" type="parTrans" cxnId="{BABC58F4-DBF0-4B86-8A28-88DBF22085D2}">
      <dgm:prSet/>
      <dgm:spPr/>
      <dgm:t>
        <a:bodyPr/>
        <a:lstStyle/>
        <a:p>
          <a:endParaRPr lang="en-GB"/>
        </a:p>
      </dgm:t>
    </dgm:pt>
    <dgm:pt modelId="{E2FA7514-BA99-4AE6-9585-6CEC8BE1FF32}" type="sibTrans" cxnId="{BABC58F4-DBF0-4B86-8A28-88DBF22085D2}">
      <dgm:prSet/>
      <dgm:spPr/>
      <dgm:t>
        <a:bodyPr/>
        <a:lstStyle/>
        <a:p>
          <a:endParaRPr lang="en-GB"/>
        </a:p>
      </dgm:t>
    </dgm:pt>
    <dgm:pt modelId="{D3947429-0E66-4BB0-B7D1-E79A07D87838}">
      <dgm:prSet phldrT="[Text]" custT="1"/>
      <dgm:spPr/>
      <dgm:t>
        <a:bodyPr/>
        <a:lstStyle/>
        <a:p>
          <a:r>
            <a:rPr lang="en-GB" sz="160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Biblio-metrician</a:t>
          </a:r>
          <a:endParaRPr lang="en-GB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C1A0EEFB-0200-4CEC-9C2A-FCD33BFE0EE2}" type="parTrans" cxnId="{7F34C30F-7687-4B3D-8461-9B1B187A180A}">
      <dgm:prSet/>
      <dgm:spPr/>
      <dgm:t>
        <a:bodyPr/>
        <a:lstStyle/>
        <a:p>
          <a:endParaRPr lang="en-GB"/>
        </a:p>
      </dgm:t>
    </dgm:pt>
    <dgm:pt modelId="{7BF42586-2A12-4A38-9508-DAAB1069B2AE}" type="sibTrans" cxnId="{7F34C30F-7687-4B3D-8461-9B1B187A180A}">
      <dgm:prSet/>
      <dgm:spPr/>
      <dgm:t>
        <a:bodyPr/>
        <a:lstStyle/>
        <a:p>
          <a:endParaRPr lang="en-GB"/>
        </a:p>
      </dgm:t>
    </dgm:pt>
    <dgm:pt modelId="{153E5496-5A17-4F0F-9A07-153DCB1CF391}">
      <dgm:prSet phldrT="[Text]"/>
      <dgm:spPr/>
      <dgm:t>
        <a:bodyPr/>
        <a:lstStyle/>
        <a:p>
          <a:endParaRPr lang="en-GB" dirty="0"/>
        </a:p>
      </dgm:t>
    </dgm:pt>
    <dgm:pt modelId="{020561EC-3C07-42DD-802A-45EC652A0C8E}" type="parTrans" cxnId="{56E0CBAA-3557-45D0-B01C-7E933A566A49}">
      <dgm:prSet/>
      <dgm:spPr/>
      <dgm:t>
        <a:bodyPr/>
        <a:lstStyle/>
        <a:p>
          <a:endParaRPr lang="en-GB"/>
        </a:p>
      </dgm:t>
    </dgm:pt>
    <dgm:pt modelId="{01588F20-2945-48EA-B4DF-463F89819231}" type="sibTrans" cxnId="{56E0CBAA-3557-45D0-B01C-7E933A566A49}">
      <dgm:prSet/>
      <dgm:spPr/>
      <dgm:t>
        <a:bodyPr/>
        <a:lstStyle/>
        <a:p>
          <a:endParaRPr lang="en-GB"/>
        </a:p>
      </dgm:t>
    </dgm:pt>
    <dgm:pt modelId="{6061199E-6C87-429B-9690-73E57D0297B9}">
      <dgm:prSet phldrT="[Text]"/>
      <dgm:spPr/>
      <dgm:t>
        <a:bodyPr/>
        <a:lstStyle/>
        <a:p>
          <a:endParaRPr lang="en-GB" dirty="0"/>
        </a:p>
      </dgm:t>
    </dgm:pt>
    <dgm:pt modelId="{F3E79896-2F35-4658-A691-82A3C14176EF}" type="parTrans" cxnId="{EFC116AD-4731-49B4-93B2-5944D0B99481}">
      <dgm:prSet/>
      <dgm:spPr/>
      <dgm:t>
        <a:bodyPr/>
        <a:lstStyle/>
        <a:p>
          <a:endParaRPr lang="en-GB"/>
        </a:p>
      </dgm:t>
    </dgm:pt>
    <dgm:pt modelId="{E341CBAC-804A-4D2A-B175-93E8877DED12}" type="sibTrans" cxnId="{EFC116AD-4731-49B4-93B2-5944D0B99481}">
      <dgm:prSet/>
      <dgm:spPr/>
      <dgm:t>
        <a:bodyPr/>
        <a:lstStyle/>
        <a:p>
          <a:endParaRPr lang="en-GB"/>
        </a:p>
      </dgm:t>
    </dgm:pt>
    <dgm:pt modelId="{8D66AC9E-0CF4-4546-BBC6-10F3BDA40D93}">
      <dgm:prSet phldrT="[Text]"/>
      <dgm:spPr/>
      <dgm:t>
        <a:bodyPr/>
        <a:lstStyle/>
        <a:p>
          <a:r>
            <a:rPr lang="en-GB" dirty="0" smtClean="0">
              <a:latin typeface="Cambria Math" panose="02040503050406030204" pitchFamily="18" charset="0"/>
              <a:ea typeface="Cambria Math" panose="02040503050406030204" pitchFamily="18" charset="0"/>
            </a:rPr>
            <a:t>Subject teams</a:t>
          </a:r>
          <a:endParaRPr lang="en-GB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8C03305-B81C-47DB-918C-625DED447B86}" type="parTrans" cxnId="{10C1B8D2-518C-4D0E-A469-5F2A0F2F1329}">
      <dgm:prSet/>
      <dgm:spPr/>
      <dgm:t>
        <a:bodyPr/>
        <a:lstStyle/>
        <a:p>
          <a:endParaRPr lang="en-GB"/>
        </a:p>
      </dgm:t>
    </dgm:pt>
    <dgm:pt modelId="{E0880733-8A66-4165-8D94-C0C9FC8CAE24}" type="sibTrans" cxnId="{10C1B8D2-518C-4D0E-A469-5F2A0F2F1329}">
      <dgm:prSet/>
      <dgm:spPr/>
      <dgm:t>
        <a:bodyPr/>
        <a:lstStyle/>
        <a:p>
          <a:endParaRPr lang="en-GB"/>
        </a:p>
      </dgm:t>
    </dgm:pt>
    <dgm:pt modelId="{66A70B67-956C-421A-8FBC-4F62C3444DF9}">
      <dgm:prSet phldrT="[Text]"/>
      <dgm:spPr/>
      <dgm:t>
        <a:bodyPr/>
        <a:lstStyle/>
        <a:p>
          <a:r>
            <a:rPr lang="en-GB" dirty="0" smtClean="0">
              <a:latin typeface="Cambria Math" panose="02040503050406030204" pitchFamily="18" charset="0"/>
              <a:ea typeface="Cambria Math" panose="02040503050406030204" pitchFamily="18" charset="0"/>
            </a:rPr>
            <a:t>Natural sciences</a:t>
          </a:r>
          <a:endParaRPr lang="en-GB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B97E8908-F2EB-4DB9-943A-87950F7DC4CA}" type="parTrans" cxnId="{29EDA233-9868-4C0A-AA41-186E54344E65}">
      <dgm:prSet/>
      <dgm:spPr/>
      <dgm:t>
        <a:bodyPr/>
        <a:lstStyle/>
        <a:p>
          <a:endParaRPr lang="en-GB"/>
        </a:p>
      </dgm:t>
    </dgm:pt>
    <dgm:pt modelId="{8ABF3E3D-2D12-4B38-B052-971E77DAF02A}" type="sibTrans" cxnId="{29EDA233-9868-4C0A-AA41-186E54344E65}">
      <dgm:prSet/>
      <dgm:spPr/>
      <dgm:t>
        <a:bodyPr/>
        <a:lstStyle/>
        <a:p>
          <a:endParaRPr lang="en-GB"/>
        </a:p>
      </dgm:t>
    </dgm:pt>
    <dgm:pt modelId="{906B3F4A-5E4F-4F23-9204-1D5ECC29F07F}">
      <dgm:prSet phldrT="[Text]" custT="1"/>
      <dgm:spPr/>
      <dgm:t>
        <a:bodyPr/>
        <a:lstStyle/>
        <a:p>
          <a:r>
            <a:rPr lang="en-GB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Biomedical and life sciences</a:t>
          </a:r>
          <a:endParaRPr lang="en-GB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917B74D-69B0-4BA6-9316-7EF273738F28}" type="parTrans" cxnId="{6BFEBE09-5C31-416C-AE04-1B8FF33DD6C5}">
      <dgm:prSet/>
      <dgm:spPr/>
      <dgm:t>
        <a:bodyPr/>
        <a:lstStyle/>
        <a:p>
          <a:endParaRPr lang="en-GB"/>
        </a:p>
      </dgm:t>
    </dgm:pt>
    <dgm:pt modelId="{D7EE0EDD-D423-4831-9583-DF00C356833E}" type="sibTrans" cxnId="{6BFEBE09-5C31-416C-AE04-1B8FF33DD6C5}">
      <dgm:prSet/>
      <dgm:spPr/>
      <dgm:t>
        <a:bodyPr/>
        <a:lstStyle/>
        <a:p>
          <a:endParaRPr lang="en-GB"/>
        </a:p>
      </dgm:t>
    </dgm:pt>
    <dgm:pt modelId="{961B7B39-CFB3-42D4-871A-D2A489F8CF32}" type="pres">
      <dgm:prSet presAssocID="{711794E1-ADF6-4E29-8AD5-F598A76EA5D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7B9EE75-79CC-46B1-9F6B-C624E6B88F0B}" type="pres">
      <dgm:prSet presAssocID="{711794E1-ADF6-4E29-8AD5-F598A76EA5DA}" presName="hierFlow" presStyleCnt="0"/>
      <dgm:spPr/>
    </dgm:pt>
    <dgm:pt modelId="{52DE090D-3733-4B77-A64D-0FAEC341D6F8}" type="pres">
      <dgm:prSet presAssocID="{711794E1-ADF6-4E29-8AD5-F598A76EA5DA}" presName="firstBuf" presStyleCnt="0"/>
      <dgm:spPr/>
    </dgm:pt>
    <dgm:pt modelId="{5162F4A8-F6B4-4DB7-B900-1533C0487D75}" type="pres">
      <dgm:prSet presAssocID="{711794E1-ADF6-4E29-8AD5-F598A76EA5D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B519A7D-CF6F-4421-B363-3BDCC402A7EF}" type="pres">
      <dgm:prSet presAssocID="{0840DCB2-3760-48BE-ADF2-BA59E1CDEC29}" presName="Name14" presStyleCnt="0"/>
      <dgm:spPr/>
    </dgm:pt>
    <dgm:pt modelId="{0DE81411-2901-4BA5-8D2E-10CAA8F89E6F}" type="pres">
      <dgm:prSet presAssocID="{0840DCB2-3760-48BE-ADF2-BA59E1CDEC29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8AC4056-5ABF-4A87-8A2F-0EEE19BD178B}" type="pres">
      <dgm:prSet presAssocID="{0840DCB2-3760-48BE-ADF2-BA59E1CDEC29}" presName="hierChild2" presStyleCnt="0"/>
      <dgm:spPr/>
    </dgm:pt>
    <dgm:pt modelId="{D55EFABE-DAD3-4F1B-A43D-7F135F19ACF6}" type="pres">
      <dgm:prSet presAssocID="{BE4BC611-587C-412B-9576-CFD9C7767747}" presName="Name19" presStyleLbl="parChTrans1D2" presStyleIdx="0" presStyleCnt="2"/>
      <dgm:spPr/>
      <dgm:t>
        <a:bodyPr/>
        <a:lstStyle/>
        <a:p>
          <a:endParaRPr lang="en-GB"/>
        </a:p>
      </dgm:t>
    </dgm:pt>
    <dgm:pt modelId="{E03075B7-1D2D-463F-9876-BA77E183878F}" type="pres">
      <dgm:prSet presAssocID="{8918AB30-AF92-4DD9-A1EA-5DD89F7C9212}" presName="Name21" presStyleCnt="0"/>
      <dgm:spPr/>
    </dgm:pt>
    <dgm:pt modelId="{228936E2-D9AB-4147-95F8-C921A754FD20}" type="pres">
      <dgm:prSet presAssocID="{8918AB30-AF92-4DD9-A1EA-5DD89F7C9212}" presName="level2Shape" presStyleLbl="node2" presStyleIdx="0" presStyleCnt="2"/>
      <dgm:spPr/>
      <dgm:t>
        <a:bodyPr/>
        <a:lstStyle/>
        <a:p>
          <a:endParaRPr lang="en-GB"/>
        </a:p>
      </dgm:t>
    </dgm:pt>
    <dgm:pt modelId="{A502B547-D603-4D8F-86CE-57741EAAB1DC}" type="pres">
      <dgm:prSet presAssocID="{8918AB30-AF92-4DD9-A1EA-5DD89F7C9212}" presName="hierChild3" presStyleCnt="0"/>
      <dgm:spPr/>
    </dgm:pt>
    <dgm:pt modelId="{140E4984-5841-47F4-B50B-81F0FB227532}" type="pres">
      <dgm:prSet presAssocID="{464567E7-08BD-41DF-9C29-9A827B8CF966}" presName="Name19" presStyleLbl="parChTrans1D3" presStyleIdx="0" presStyleCnt="4"/>
      <dgm:spPr/>
      <dgm:t>
        <a:bodyPr/>
        <a:lstStyle/>
        <a:p>
          <a:endParaRPr lang="en-GB"/>
        </a:p>
      </dgm:t>
    </dgm:pt>
    <dgm:pt modelId="{F6B76139-0B95-4F04-9F9D-46C08BD0FAFF}" type="pres">
      <dgm:prSet presAssocID="{6EBB66FC-5C33-4FE5-96E2-CCF2D5F7D89E}" presName="Name21" presStyleCnt="0"/>
      <dgm:spPr/>
    </dgm:pt>
    <dgm:pt modelId="{8E123979-4A43-42D3-B8CE-82E8E496F7DA}" type="pres">
      <dgm:prSet presAssocID="{6EBB66FC-5C33-4FE5-96E2-CCF2D5F7D89E}" presName="level2Shape" presStyleLbl="node3" presStyleIdx="0" presStyleCnt="4"/>
      <dgm:spPr/>
      <dgm:t>
        <a:bodyPr/>
        <a:lstStyle/>
        <a:p>
          <a:endParaRPr lang="en-GB"/>
        </a:p>
      </dgm:t>
    </dgm:pt>
    <dgm:pt modelId="{CCC4DB88-8378-476D-B8B3-3937A6C69E1D}" type="pres">
      <dgm:prSet presAssocID="{6EBB66FC-5C33-4FE5-96E2-CCF2D5F7D89E}" presName="hierChild3" presStyleCnt="0"/>
      <dgm:spPr/>
    </dgm:pt>
    <dgm:pt modelId="{61E8056F-1B89-4EA4-9095-8FDB6DD57971}" type="pres">
      <dgm:prSet presAssocID="{7917B74D-69B0-4BA6-9316-7EF273738F28}" presName="Name19" presStyleLbl="parChTrans1D3" presStyleIdx="1" presStyleCnt="4"/>
      <dgm:spPr/>
      <dgm:t>
        <a:bodyPr/>
        <a:lstStyle/>
        <a:p>
          <a:endParaRPr lang="en-GB"/>
        </a:p>
      </dgm:t>
    </dgm:pt>
    <dgm:pt modelId="{3CFE6B9C-EF62-4A38-9D76-86E64B956064}" type="pres">
      <dgm:prSet presAssocID="{906B3F4A-5E4F-4F23-9204-1D5ECC29F07F}" presName="Name21" presStyleCnt="0"/>
      <dgm:spPr/>
    </dgm:pt>
    <dgm:pt modelId="{A8F0156B-550D-4327-A422-1E1D54C93CCC}" type="pres">
      <dgm:prSet presAssocID="{906B3F4A-5E4F-4F23-9204-1D5ECC29F07F}" presName="level2Shape" presStyleLbl="node3" presStyleIdx="1" presStyleCnt="4"/>
      <dgm:spPr/>
      <dgm:t>
        <a:bodyPr/>
        <a:lstStyle/>
        <a:p>
          <a:endParaRPr lang="en-GB"/>
        </a:p>
      </dgm:t>
    </dgm:pt>
    <dgm:pt modelId="{65179C2F-4D6E-4C13-BD10-8B36A91859C4}" type="pres">
      <dgm:prSet presAssocID="{906B3F4A-5E4F-4F23-9204-1D5ECC29F07F}" presName="hierChild3" presStyleCnt="0"/>
      <dgm:spPr/>
    </dgm:pt>
    <dgm:pt modelId="{62F2F37D-8864-473A-BF8D-0262D3C1BC7B}" type="pres">
      <dgm:prSet presAssocID="{B97E8908-F2EB-4DB9-943A-87950F7DC4CA}" presName="Name19" presStyleLbl="parChTrans1D3" presStyleIdx="2" presStyleCnt="4"/>
      <dgm:spPr/>
      <dgm:t>
        <a:bodyPr/>
        <a:lstStyle/>
        <a:p>
          <a:endParaRPr lang="en-GB"/>
        </a:p>
      </dgm:t>
    </dgm:pt>
    <dgm:pt modelId="{FF1BA7D1-170B-42FF-B555-B3D8554537FA}" type="pres">
      <dgm:prSet presAssocID="{66A70B67-956C-421A-8FBC-4F62C3444DF9}" presName="Name21" presStyleCnt="0"/>
      <dgm:spPr/>
    </dgm:pt>
    <dgm:pt modelId="{D01110CB-B4D3-4491-8FED-EA19F0211CDD}" type="pres">
      <dgm:prSet presAssocID="{66A70B67-956C-421A-8FBC-4F62C3444DF9}" presName="level2Shape" presStyleLbl="node3" presStyleIdx="2" presStyleCnt="4"/>
      <dgm:spPr/>
      <dgm:t>
        <a:bodyPr/>
        <a:lstStyle/>
        <a:p>
          <a:endParaRPr lang="en-GB"/>
        </a:p>
      </dgm:t>
    </dgm:pt>
    <dgm:pt modelId="{7AB41B4A-1C66-4FDC-ACCF-C7252DFA1D81}" type="pres">
      <dgm:prSet presAssocID="{66A70B67-956C-421A-8FBC-4F62C3444DF9}" presName="hierChild3" presStyleCnt="0"/>
      <dgm:spPr/>
    </dgm:pt>
    <dgm:pt modelId="{80433DF4-8EC1-4FBE-82EF-E1799EDD6CD0}" type="pres">
      <dgm:prSet presAssocID="{8FEA16E6-DCCC-428D-841A-08C40B18E889}" presName="Name19" presStyleLbl="parChTrans1D3" presStyleIdx="3" presStyleCnt="4"/>
      <dgm:spPr/>
      <dgm:t>
        <a:bodyPr/>
        <a:lstStyle/>
        <a:p>
          <a:endParaRPr lang="en-GB"/>
        </a:p>
      </dgm:t>
    </dgm:pt>
    <dgm:pt modelId="{08BC2044-DA01-4191-83BA-0E3F40CD1D5B}" type="pres">
      <dgm:prSet presAssocID="{AFDEBCBC-E957-4FCB-823F-E6E5BFFB1133}" presName="Name21" presStyleCnt="0"/>
      <dgm:spPr/>
    </dgm:pt>
    <dgm:pt modelId="{1DDDB1B1-3930-479A-A685-8C3CD66B7E25}" type="pres">
      <dgm:prSet presAssocID="{AFDEBCBC-E957-4FCB-823F-E6E5BFFB1133}" presName="level2Shape" presStyleLbl="node3" presStyleIdx="3" presStyleCnt="4"/>
      <dgm:spPr/>
      <dgm:t>
        <a:bodyPr/>
        <a:lstStyle/>
        <a:p>
          <a:endParaRPr lang="en-GB"/>
        </a:p>
      </dgm:t>
    </dgm:pt>
    <dgm:pt modelId="{59EB1A9D-6513-4DAD-9B04-E068EDDC889D}" type="pres">
      <dgm:prSet presAssocID="{AFDEBCBC-E957-4FCB-823F-E6E5BFFB1133}" presName="hierChild3" presStyleCnt="0"/>
      <dgm:spPr/>
    </dgm:pt>
    <dgm:pt modelId="{04F0D1DA-6D37-432E-AE0D-AAF6B3814470}" type="pres">
      <dgm:prSet presAssocID="{C1A0EEFB-0200-4CEC-9C2A-FCD33BFE0EE2}" presName="Name19" presStyleLbl="parChTrans1D2" presStyleIdx="1" presStyleCnt="2"/>
      <dgm:spPr/>
      <dgm:t>
        <a:bodyPr/>
        <a:lstStyle/>
        <a:p>
          <a:endParaRPr lang="en-GB"/>
        </a:p>
      </dgm:t>
    </dgm:pt>
    <dgm:pt modelId="{837E2E70-9DFE-4A1D-B716-CBD254F1C968}" type="pres">
      <dgm:prSet presAssocID="{D3947429-0E66-4BB0-B7D1-E79A07D87838}" presName="Name21" presStyleCnt="0"/>
      <dgm:spPr/>
    </dgm:pt>
    <dgm:pt modelId="{36E95047-CCC4-4955-96A8-D603344D3786}" type="pres">
      <dgm:prSet presAssocID="{D3947429-0E66-4BB0-B7D1-E79A07D87838}" presName="level2Shape" presStyleLbl="node2" presStyleIdx="1" presStyleCnt="2"/>
      <dgm:spPr/>
      <dgm:t>
        <a:bodyPr/>
        <a:lstStyle/>
        <a:p>
          <a:endParaRPr lang="en-GB"/>
        </a:p>
      </dgm:t>
    </dgm:pt>
    <dgm:pt modelId="{12EFA9FE-5A2D-4232-B633-395013E7CD7C}" type="pres">
      <dgm:prSet presAssocID="{D3947429-0E66-4BB0-B7D1-E79A07D87838}" presName="hierChild3" presStyleCnt="0"/>
      <dgm:spPr/>
    </dgm:pt>
    <dgm:pt modelId="{DC05B680-4A6D-45D5-875D-2AB5DFD6BE69}" type="pres">
      <dgm:prSet presAssocID="{711794E1-ADF6-4E29-8AD5-F598A76EA5DA}" presName="bgShapesFlow" presStyleCnt="0"/>
      <dgm:spPr/>
    </dgm:pt>
    <dgm:pt modelId="{0851B5B9-8237-45DA-BC36-AB2B8B358E4F}" type="pres">
      <dgm:prSet presAssocID="{153E5496-5A17-4F0F-9A07-153DCB1CF391}" presName="rectComp" presStyleCnt="0"/>
      <dgm:spPr/>
    </dgm:pt>
    <dgm:pt modelId="{B7B70497-9BC9-4C57-AC85-FD32B4EBCDA5}" type="pres">
      <dgm:prSet presAssocID="{153E5496-5A17-4F0F-9A07-153DCB1CF391}" presName="bgRect" presStyleLbl="bgShp" presStyleIdx="0" presStyleCnt="3"/>
      <dgm:spPr/>
      <dgm:t>
        <a:bodyPr/>
        <a:lstStyle/>
        <a:p>
          <a:endParaRPr lang="en-GB"/>
        </a:p>
      </dgm:t>
    </dgm:pt>
    <dgm:pt modelId="{9CA13ADA-7B75-468B-A982-C85F3F2F6A41}" type="pres">
      <dgm:prSet presAssocID="{153E5496-5A17-4F0F-9A07-153DCB1CF391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8E6DF6-F8E9-49E5-994A-EFFBCC3794A2}" type="pres">
      <dgm:prSet presAssocID="{153E5496-5A17-4F0F-9A07-153DCB1CF391}" presName="spComp" presStyleCnt="0"/>
      <dgm:spPr/>
    </dgm:pt>
    <dgm:pt modelId="{6D18C8E1-53CA-4242-9F22-3FBA5654293E}" type="pres">
      <dgm:prSet presAssocID="{153E5496-5A17-4F0F-9A07-153DCB1CF391}" presName="vSp" presStyleCnt="0"/>
      <dgm:spPr/>
    </dgm:pt>
    <dgm:pt modelId="{67C06C02-D44C-49A1-B353-5BA2DD3A0115}" type="pres">
      <dgm:prSet presAssocID="{6061199E-6C87-429B-9690-73E57D0297B9}" presName="rectComp" presStyleCnt="0"/>
      <dgm:spPr/>
    </dgm:pt>
    <dgm:pt modelId="{ADC82266-812B-4E8E-82D1-5C2281C7E194}" type="pres">
      <dgm:prSet presAssocID="{6061199E-6C87-429B-9690-73E57D0297B9}" presName="bgRect" presStyleLbl="bgShp" presStyleIdx="1" presStyleCnt="3"/>
      <dgm:spPr/>
      <dgm:t>
        <a:bodyPr/>
        <a:lstStyle/>
        <a:p>
          <a:endParaRPr lang="en-GB"/>
        </a:p>
      </dgm:t>
    </dgm:pt>
    <dgm:pt modelId="{D2B075AB-8A41-45C6-AC4E-EEC09A48B35D}" type="pres">
      <dgm:prSet presAssocID="{6061199E-6C87-429B-9690-73E57D0297B9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F671EFB-2DF5-4953-9D09-50D28B027C53}" type="pres">
      <dgm:prSet presAssocID="{6061199E-6C87-429B-9690-73E57D0297B9}" presName="spComp" presStyleCnt="0"/>
      <dgm:spPr/>
    </dgm:pt>
    <dgm:pt modelId="{297F560D-6C6B-4288-AC33-742C2E8D7D97}" type="pres">
      <dgm:prSet presAssocID="{6061199E-6C87-429B-9690-73E57D0297B9}" presName="vSp" presStyleCnt="0"/>
      <dgm:spPr/>
    </dgm:pt>
    <dgm:pt modelId="{D45A15EC-D00E-4847-9EA1-E9F06860ACF0}" type="pres">
      <dgm:prSet presAssocID="{8D66AC9E-0CF4-4546-BBC6-10F3BDA40D93}" presName="rectComp" presStyleCnt="0"/>
      <dgm:spPr/>
    </dgm:pt>
    <dgm:pt modelId="{1CE34A24-DBEA-461F-9CA5-92CF4B270750}" type="pres">
      <dgm:prSet presAssocID="{8D66AC9E-0CF4-4546-BBC6-10F3BDA40D93}" presName="bgRect" presStyleLbl="bgShp" presStyleIdx="2" presStyleCnt="3"/>
      <dgm:spPr/>
      <dgm:t>
        <a:bodyPr/>
        <a:lstStyle/>
        <a:p>
          <a:endParaRPr lang="en-GB"/>
        </a:p>
      </dgm:t>
    </dgm:pt>
    <dgm:pt modelId="{AF7FFA78-69D5-40C5-8CAB-D99DB1F46E98}" type="pres">
      <dgm:prSet presAssocID="{8D66AC9E-0CF4-4546-BBC6-10F3BDA40D93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38E09DD-82EB-4B73-BF42-60688C0C9F69}" type="presOf" srcId="{7917B74D-69B0-4BA6-9316-7EF273738F28}" destId="{61E8056F-1B89-4EA4-9095-8FDB6DD57971}" srcOrd="0" destOrd="0" presId="urn:microsoft.com/office/officeart/2005/8/layout/hierarchy6"/>
    <dgm:cxn modelId="{9BE42F0A-FF57-46C3-96BD-729D1BC7CF5D}" type="presOf" srcId="{C1A0EEFB-0200-4CEC-9C2A-FCD33BFE0EE2}" destId="{04F0D1DA-6D37-432E-AE0D-AAF6B3814470}" srcOrd="0" destOrd="0" presId="urn:microsoft.com/office/officeart/2005/8/layout/hierarchy6"/>
    <dgm:cxn modelId="{29EDA233-9868-4C0A-AA41-186E54344E65}" srcId="{8918AB30-AF92-4DD9-A1EA-5DD89F7C9212}" destId="{66A70B67-956C-421A-8FBC-4F62C3444DF9}" srcOrd="2" destOrd="0" parTransId="{B97E8908-F2EB-4DB9-943A-87950F7DC4CA}" sibTransId="{8ABF3E3D-2D12-4B38-B052-971E77DAF02A}"/>
    <dgm:cxn modelId="{9E6B2AB0-3D44-42F8-9355-2B59CC80EC57}" type="presOf" srcId="{B97E8908-F2EB-4DB9-943A-87950F7DC4CA}" destId="{62F2F37D-8864-473A-BF8D-0262D3C1BC7B}" srcOrd="0" destOrd="0" presId="urn:microsoft.com/office/officeart/2005/8/layout/hierarchy6"/>
    <dgm:cxn modelId="{6BFEBE09-5C31-416C-AE04-1B8FF33DD6C5}" srcId="{8918AB30-AF92-4DD9-A1EA-5DD89F7C9212}" destId="{906B3F4A-5E4F-4F23-9204-1D5ECC29F07F}" srcOrd="1" destOrd="0" parTransId="{7917B74D-69B0-4BA6-9316-7EF273738F28}" sibTransId="{D7EE0EDD-D423-4831-9583-DF00C356833E}"/>
    <dgm:cxn modelId="{7F34C30F-7687-4B3D-8461-9B1B187A180A}" srcId="{0840DCB2-3760-48BE-ADF2-BA59E1CDEC29}" destId="{D3947429-0E66-4BB0-B7D1-E79A07D87838}" srcOrd="1" destOrd="0" parTransId="{C1A0EEFB-0200-4CEC-9C2A-FCD33BFE0EE2}" sibTransId="{7BF42586-2A12-4A38-9508-DAAB1069B2AE}"/>
    <dgm:cxn modelId="{145E9E1E-FAFF-43AE-B460-ED77C3D0E4F1}" type="presOf" srcId="{BE4BC611-587C-412B-9576-CFD9C7767747}" destId="{D55EFABE-DAD3-4F1B-A43D-7F135F19ACF6}" srcOrd="0" destOrd="0" presId="urn:microsoft.com/office/officeart/2005/8/layout/hierarchy6"/>
    <dgm:cxn modelId="{BC88CBE3-8D9E-45B6-84C4-C74249F1A34A}" srcId="{8918AB30-AF92-4DD9-A1EA-5DD89F7C9212}" destId="{6EBB66FC-5C33-4FE5-96E2-CCF2D5F7D89E}" srcOrd="0" destOrd="0" parTransId="{464567E7-08BD-41DF-9C29-9A827B8CF966}" sibTransId="{E289643B-6163-4366-976E-C00063F75ADA}"/>
    <dgm:cxn modelId="{A743FC08-7C32-4026-998E-15DDBF543A27}" type="presOf" srcId="{153E5496-5A17-4F0F-9A07-153DCB1CF391}" destId="{9CA13ADA-7B75-468B-A982-C85F3F2F6A41}" srcOrd="1" destOrd="0" presId="urn:microsoft.com/office/officeart/2005/8/layout/hierarchy6"/>
    <dgm:cxn modelId="{8293A3FC-495E-4F91-8A99-45AFBE7BBE83}" type="presOf" srcId="{8D66AC9E-0CF4-4546-BBC6-10F3BDA40D93}" destId="{1CE34A24-DBEA-461F-9CA5-92CF4B270750}" srcOrd="0" destOrd="0" presId="urn:microsoft.com/office/officeart/2005/8/layout/hierarchy6"/>
    <dgm:cxn modelId="{640536A8-A57E-445B-A793-CE23BC4DF50B}" type="presOf" srcId="{6061199E-6C87-429B-9690-73E57D0297B9}" destId="{ADC82266-812B-4E8E-82D1-5C2281C7E194}" srcOrd="0" destOrd="0" presId="urn:microsoft.com/office/officeart/2005/8/layout/hierarchy6"/>
    <dgm:cxn modelId="{EFC116AD-4731-49B4-93B2-5944D0B99481}" srcId="{711794E1-ADF6-4E29-8AD5-F598A76EA5DA}" destId="{6061199E-6C87-429B-9690-73E57D0297B9}" srcOrd="2" destOrd="0" parTransId="{F3E79896-2F35-4658-A691-82A3C14176EF}" sibTransId="{E341CBAC-804A-4D2A-B175-93E8877DED12}"/>
    <dgm:cxn modelId="{5C867B0D-15A9-4F7C-8005-401CB3968A48}" type="presOf" srcId="{D3947429-0E66-4BB0-B7D1-E79A07D87838}" destId="{36E95047-CCC4-4955-96A8-D603344D3786}" srcOrd="0" destOrd="0" presId="urn:microsoft.com/office/officeart/2005/8/layout/hierarchy6"/>
    <dgm:cxn modelId="{89E64D6E-1E6E-4EB0-B5D8-01B0F5E38DE2}" type="presOf" srcId="{8918AB30-AF92-4DD9-A1EA-5DD89F7C9212}" destId="{228936E2-D9AB-4147-95F8-C921A754FD20}" srcOrd="0" destOrd="0" presId="urn:microsoft.com/office/officeart/2005/8/layout/hierarchy6"/>
    <dgm:cxn modelId="{798122AD-D99B-4D53-8B47-00860243EACF}" type="presOf" srcId="{711794E1-ADF6-4E29-8AD5-F598A76EA5DA}" destId="{961B7B39-CFB3-42D4-871A-D2A489F8CF32}" srcOrd="0" destOrd="0" presId="urn:microsoft.com/office/officeart/2005/8/layout/hierarchy6"/>
    <dgm:cxn modelId="{56E0CBAA-3557-45D0-B01C-7E933A566A49}" srcId="{711794E1-ADF6-4E29-8AD5-F598A76EA5DA}" destId="{153E5496-5A17-4F0F-9A07-153DCB1CF391}" srcOrd="1" destOrd="0" parTransId="{020561EC-3C07-42DD-802A-45EC652A0C8E}" sibTransId="{01588F20-2945-48EA-B4DF-463F89819231}"/>
    <dgm:cxn modelId="{FC65C7B6-767F-4621-B7F6-D68F64E05EFB}" type="presOf" srcId="{66A70B67-956C-421A-8FBC-4F62C3444DF9}" destId="{D01110CB-B4D3-4491-8FED-EA19F0211CDD}" srcOrd="0" destOrd="0" presId="urn:microsoft.com/office/officeart/2005/8/layout/hierarchy6"/>
    <dgm:cxn modelId="{CAAF2F68-9DC1-4DE7-87EF-7354F600E394}" type="presOf" srcId="{0840DCB2-3760-48BE-ADF2-BA59E1CDEC29}" destId="{0DE81411-2901-4BA5-8D2E-10CAA8F89E6F}" srcOrd="0" destOrd="0" presId="urn:microsoft.com/office/officeart/2005/8/layout/hierarchy6"/>
    <dgm:cxn modelId="{10C1B8D2-518C-4D0E-A469-5F2A0F2F1329}" srcId="{711794E1-ADF6-4E29-8AD5-F598A76EA5DA}" destId="{8D66AC9E-0CF4-4546-BBC6-10F3BDA40D93}" srcOrd="3" destOrd="0" parTransId="{F8C03305-B81C-47DB-918C-625DED447B86}" sibTransId="{E0880733-8A66-4165-8D94-C0C9FC8CAE24}"/>
    <dgm:cxn modelId="{1991937A-1DA1-4A0A-9B9F-F221A6CACDF4}" type="presOf" srcId="{8D66AC9E-0CF4-4546-BBC6-10F3BDA40D93}" destId="{AF7FFA78-69D5-40C5-8CAB-D99DB1F46E98}" srcOrd="1" destOrd="0" presId="urn:microsoft.com/office/officeart/2005/8/layout/hierarchy6"/>
    <dgm:cxn modelId="{54E47525-C50A-46F1-AB59-2910D525359D}" type="presOf" srcId="{153E5496-5A17-4F0F-9A07-153DCB1CF391}" destId="{B7B70497-9BC9-4C57-AC85-FD32B4EBCDA5}" srcOrd="0" destOrd="0" presId="urn:microsoft.com/office/officeart/2005/8/layout/hierarchy6"/>
    <dgm:cxn modelId="{BABC58F4-DBF0-4B86-8A28-88DBF22085D2}" srcId="{8918AB30-AF92-4DD9-A1EA-5DD89F7C9212}" destId="{AFDEBCBC-E957-4FCB-823F-E6E5BFFB1133}" srcOrd="3" destOrd="0" parTransId="{8FEA16E6-DCCC-428D-841A-08C40B18E889}" sibTransId="{E2FA7514-BA99-4AE6-9585-6CEC8BE1FF32}"/>
    <dgm:cxn modelId="{C3D6F815-0672-4CF3-85BA-84D1507A94D2}" type="presOf" srcId="{6EBB66FC-5C33-4FE5-96E2-CCF2D5F7D89E}" destId="{8E123979-4A43-42D3-B8CE-82E8E496F7DA}" srcOrd="0" destOrd="0" presId="urn:microsoft.com/office/officeart/2005/8/layout/hierarchy6"/>
    <dgm:cxn modelId="{D639B4FF-6C7C-4EDB-BB49-BA5D5EAAC139}" type="presOf" srcId="{AFDEBCBC-E957-4FCB-823F-E6E5BFFB1133}" destId="{1DDDB1B1-3930-479A-A685-8C3CD66B7E25}" srcOrd="0" destOrd="0" presId="urn:microsoft.com/office/officeart/2005/8/layout/hierarchy6"/>
    <dgm:cxn modelId="{AE4D2DE3-C3EA-4841-81A5-6A33EF447CCD}" srcId="{0840DCB2-3760-48BE-ADF2-BA59E1CDEC29}" destId="{8918AB30-AF92-4DD9-A1EA-5DD89F7C9212}" srcOrd="0" destOrd="0" parTransId="{BE4BC611-587C-412B-9576-CFD9C7767747}" sibTransId="{66C6DB15-FD01-47BA-B867-3311CB000F33}"/>
    <dgm:cxn modelId="{25FE46B2-B637-4F71-B6FE-44564D9867E8}" srcId="{711794E1-ADF6-4E29-8AD5-F598A76EA5DA}" destId="{0840DCB2-3760-48BE-ADF2-BA59E1CDEC29}" srcOrd="0" destOrd="0" parTransId="{FAAE8DD1-D6B2-44A2-A892-FD5C66E1D94B}" sibTransId="{C2294BD5-D8FF-4B80-9748-5AE803E56CE3}"/>
    <dgm:cxn modelId="{9E4978FF-15C4-4E01-BA82-33AA1A4E8191}" type="presOf" srcId="{8FEA16E6-DCCC-428D-841A-08C40B18E889}" destId="{80433DF4-8EC1-4FBE-82EF-E1799EDD6CD0}" srcOrd="0" destOrd="0" presId="urn:microsoft.com/office/officeart/2005/8/layout/hierarchy6"/>
    <dgm:cxn modelId="{9F453583-5156-49D6-955E-9D3FC92D7506}" type="presOf" srcId="{906B3F4A-5E4F-4F23-9204-1D5ECC29F07F}" destId="{A8F0156B-550D-4327-A422-1E1D54C93CCC}" srcOrd="0" destOrd="0" presId="urn:microsoft.com/office/officeart/2005/8/layout/hierarchy6"/>
    <dgm:cxn modelId="{83832D51-4B05-4BD8-974A-1B62EA356A7E}" type="presOf" srcId="{464567E7-08BD-41DF-9C29-9A827B8CF966}" destId="{140E4984-5841-47F4-B50B-81F0FB227532}" srcOrd="0" destOrd="0" presId="urn:microsoft.com/office/officeart/2005/8/layout/hierarchy6"/>
    <dgm:cxn modelId="{F2EBDF4D-335F-4755-BE4D-972EF5862375}" type="presOf" srcId="{6061199E-6C87-429B-9690-73E57D0297B9}" destId="{D2B075AB-8A41-45C6-AC4E-EEC09A48B35D}" srcOrd="1" destOrd="0" presId="urn:microsoft.com/office/officeart/2005/8/layout/hierarchy6"/>
    <dgm:cxn modelId="{99D78367-7CE7-4E44-97EB-36F8CBA07B58}" type="presParOf" srcId="{961B7B39-CFB3-42D4-871A-D2A489F8CF32}" destId="{37B9EE75-79CC-46B1-9F6B-C624E6B88F0B}" srcOrd="0" destOrd="0" presId="urn:microsoft.com/office/officeart/2005/8/layout/hierarchy6"/>
    <dgm:cxn modelId="{DB1771AF-6FEB-4FC2-879C-B7A6D1CA36F1}" type="presParOf" srcId="{37B9EE75-79CC-46B1-9F6B-C624E6B88F0B}" destId="{52DE090D-3733-4B77-A64D-0FAEC341D6F8}" srcOrd="0" destOrd="0" presId="urn:microsoft.com/office/officeart/2005/8/layout/hierarchy6"/>
    <dgm:cxn modelId="{7284ED4B-3FF6-4CC3-B4D9-D029704315F1}" type="presParOf" srcId="{37B9EE75-79CC-46B1-9F6B-C624E6B88F0B}" destId="{5162F4A8-F6B4-4DB7-B900-1533C0487D75}" srcOrd="1" destOrd="0" presId="urn:microsoft.com/office/officeart/2005/8/layout/hierarchy6"/>
    <dgm:cxn modelId="{30C41B6B-5E03-472E-A5A2-04834ACE113D}" type="presParOf" srcId="{5162F4A8-F6B4-4DB7-B900-1533C0487D75}" destId="{5B519A7D-CF6F-4421-B363-3BDCC402A7EF}" srcOrd="0" destOrd="0" presId="urn:microsoft.com/office/officeart/2005/8/layout/hierarchy6"/>
    <dgm:cxn modelId="{1F8C65F7-63C7-4CDB-AAEF-7CB0F7F0E26C}" type="presParOf" srcId="{5B519A7D-CF6F-4421-B363-3BDCC402A7EF}" destId="{0DE81411-2901-4BA5-8D2E-10CAA8F89E6F}" srcOrd="0" destOrd="0" presId="urn:microsoft.com/office/officeart/2005/8/layout/hierarchy6"/>
    <dgm:cxn modelId="{DAF5773C-6228-4ACB-81C6-35DF5CB279E6}" type="presParOf" srcId="{5B519A7D-CF6F-4421-B363-3BDCC402A7EF}" destId="{E8AC4056-5ABF-4A87-8A2F-0EEE19BD178B}" srcOrd="1" destOrd="0" presId="urn:microsoft.com/office/officeart/2005/8/layout/hierarchy6"/>
    <dgm:cxn modelId="{61087839-D4BE-46C0-8DF5-6FD1D1277A32}" type="presParOf" srcId="{E8AC4056-5ABF-4A87-8A2F-0EEE19BD178B}" destId="{D55EFABE-DAD3-4F1B-A43D-7F135F19ACF6}" srcOrd="0" destOrd="0" presId="urn:microsoft.com/office/officeart/2005/8/layout/hierarchy6"/>
    <dgm:cxn modelId="{E4DDA5B6-D086-463E-9543-4B4E3B73553C}" type="presParOf" srcId="{E8AC4056-5ABF-4A87-8A2F-0EEE19BD178B}" destId="{E03075B7-1D2D-463F-9876-BA77E183878F}" srcOrd="1" destOrd="0" presId="urn:microsoft.com/office/officeart/2005/8/layout/hierarchy6"/>
    <dgm:cxn modelId="{2A6F7EE9-28D4-4FDC-A075-21310FDA44E4}" type="presParOf" srcId="{E03075B7-1D2D-463F-9876-BA77E183878F}" destId="{228936E2-D9AB-4147-95F8-C921A754FD20}" srcOrd="0" destOrd="0" presId="urn:microsoft.com/office/officeart/2005/8/layout/hierarchy6"/>
    <dgm:cxn modelId="{13C91186-8B09-4844-8937-CDBB1AAB61EA}" type="presParOf" srcId="{E03075B7-1D2D-463F-9876-BA77E183878F}" destId="{A502B547-D603-4D8F-86CE-57741EAAB1DC}" srcOrd="1" destOrd="0" presId="urn:microsoft.com/office/officeart/2005/8/layout/hierarchy6"/>
    <dgm:cxn modelId="{C75C27A9-F556-49B7-AF53-4CC624E7BBEE}" type="presParOf" srcId="{A502B547-D603-4D8F-86CE-57741EAAB1DC}" destId="{140E4984-5841-47F4-B50B-81F0FB227532}" srcOrd="0" destOrd="0" presId="urn:microsoft.com/office/officeart/2005/8/layout/hierarchy6"/>
    <dgm:cxn modelId="{260B7415-E407-4FC4-BE05-7C542820A1DB}" type="presParOf" srcId="{A502B547-D603-4D8F-86CE-57741EAAB1DC}" destId="{F6B76139-0B95-4F04-9F9D-46C08BD0FAFF}" srcOrd="1" destOrd="0" presId="urn:microsoft.com/office/officeart/2005/8/layout/hierarchy6"/>
    <dgm:cxn modelId="{C5B619D1-F207-435A-A19D-88A084D9ED16}" type="presParOf" srcId="{F6B76139-0B95-4F04-9F9D-46C08BD0FAFF}" destId="{8E123979-4A43-42D3-B8CE-82E8E496F7DA}" srcOrd="0" destOrd="0" presId="urn:microsoft.com/office/officeart/2005/8/layout/hierarchy6"/>
    <dgm:cxn modelId="{731CD9FA-28C8-4799-AECE-42592040F979}" type="presParOf" srcId="{F6B76139-0B95-4F04-9F9D-46C08BD0FAFF}" destId="{CCC4DB88-8378-476D-B8B3-3937A6C69E1D}" srcOrd="1" destOrd="0" presId="urn:microsoft.com/office/officeart/2005/8/layout/hierarchy6"/>
    <dgm:cxn modelId="{569627A6-F3E5-4884-9AE4-7A96D6A59E58}" type="presParOf" srcId="{A502B547-D603-4D8F-86CE-57741EAAB1DC}" destId="{61E8056F-1B89-4EA4-9095-8FDB6DD57971}" srcOrd="2" destOrd="0" presId="urn:microsoft.com/office/officeart/2005/8/layout/hierarchy6"/>
    <dgm:cxn modelId="{10855042-DE99-4559-B37C-00CDB4E67792}" type="presParOf" srcId="{A502B547-D603-4D8F-86CE-57741EAAB1DC}" destId="{3CFE6B9C-EF62-4A38-9D76-86E64B956064}" srcOrd="3" destOrd="0" presId="urn:microsoft.com/office/officeart/2005/8/layout/hierarchy6"/>
    <dgm:cxn modelId="{04CA7689-F71C-4DD0-82B8-5DBA242C4708}" type="presParOf" srcId="{3CFE6B9C-EF62-4A38-9D76-86E64B956064}" destId="{A8F0156B-550D-4327-A422-1E1D54C93CCC}" srcOrd="0" destOrd="0" presId="urn:microsoft.com/office/officeart/2005/8/layout/hierarchy6"/>
    <dgm:cxn modelId="{DA022367-1DCA-470A-AAAA-AB856CD71382}" type="presParOf" srcId="{3CFE6B9C-EF62-4A38-9D76-86E64B956064}" destId="{65179C2F-4D6E-4C13-BD10-8B36A91859C4}" srcOrd="1" destOrd="0" presId="urn:microsoft.com/office/officeart/2005/8/layout/hierarchy6"/>
    <dgm:cxn modelId="{2D07983E-0149-4A6D-9898-03851BB49B3F}" type="presParOf" srcId="{A502B547-D603-4D8F-86CE-57741EAAB1DC}" destId="{62F2F37D-8864-473A-BF8D-0262D3C1BC7B}" srcOrd="4" destOrd="0" presId="urn:microsoft.com/office/officeart/2005/8/layout/hierarchy6"/>
    <dgm:cxn modelId="{C7E740B3-BE5D-4332-AD2A-03F7FC957B1C}" type="presParOf" srcId="{A502B547-D603-4D8F-86CE-57741EAAB1DC}" destId="{FF1BA7D1-170B-42FF-B555-B3D8554537FA}" srcOrd="5" destOrd="0" presId="urn:microsoft.com/office/officeart/2005/8/layout/hierarchy6"/>
    <dgm:cxn modelId="{E0D3444A-0902-483A-9097-6C50BD8A0D11}" type="presParOf" srcId="{FF1BA7D1-170B-42FF-B555-B3D8554537FA}" destId="{D01110CB-B4D3-4491-8FED-EA19F0211CDD}" srcOrd="0" destOrd="0" presId="urn:microsoft.com/office/officeart/2005/8/layout/hierarchy6"/>
    <dgm:cxn modelId="{5B86A203-5391-4762-9CAE-80B9D49D605F}" type="presParOf" srcId="{FF1BA7D1-170B-42FF-B555-B3D8554537FA}" destId="{7AB41B4A-1C66-4FDC-ACCF-C7252DFA1D81}" srcOrd="1" destOrd="0" presId="urn:microsoft.com/office/officeart/2005/8/layout/hierarchy6"/>
    <dgm:cxn modelId="{2804AF40-80C8-4951-B4A0-690D4E2BAD1D}" type="presParOf" srcId="{A502B547-D603-4D8F-86CE-57741EAAB1DC}" destId="{80433DF4-8EC1-4FBE-82EF-E1799EDD6CD0}" srcOrd="6" destOrd="0" presId="urn:microsoft.com/office/officeart/2005/8/layout/hierarchy6"/>
    <dgm:cxn modelId="{FA4DEE2F-24F7-4048-B596-0DFF98A4F337}" type="presParOf" srcId="{A502B547-D603-4D8F-86CE-57741EAAB1DC}" destId="{08BC2044-DA01-4191-83BA-0E3F40CD1D5B}" srcOrd="7" destOrd="0" presId="urn:microsoft.com/office/officeart/2005/8/layout/hierarchy6"/>
    <dgm:cxn modelId="{15AC52D6-D96D-46EF-9C08-6D3CBFB6BD2A}" type="presParOf" srcId="{08BC2044-DA01-4191-83BA-0E3F40CD1D5B}" destId="{1DDDB1B1-3930-479A-A685-8C3CD66B7E25}" srcOrd="0" destOrd="0" presId="urn:microsoft.com/office/officeart/2005/8/layout/hierarchy6"/>
    <dgm:cxn modelId="{D598B89C-4CF1-41B3-A070-9DCB2C4C8213}" type="presParOf" srcId="{08BC2044-DA01-4191-83BA-0E3F40CD1D5B}" destId="{59EB1A9D-6513-4DAD-9B04-E068EDDC889D}" srcOrd="1" destOrd="0" presId="urn:microsoft.com/office/officeart/2005/8/layout/hierarchy6"/>
    <dgm:cxn modelId="{C4A925B1-D5DD-41FC-AB89-1350C58FED62}" type="presParOf" srcId="{E8AC4056-5ABF-4A87-8A2F-0EEE19BD178B}" destId="{04F0D1DA-6D37-432E-AE0D-AAF6B3814470}" srcOrd="2" destOrd="0" presId="urn:microsoft.com/office/officeart/2005/8/layout/hierarchy6"/>
    <dgm:cxn modelId="{D1E3CB23-F4E2-49C2-B017-E284C96F8D9F}" type="presParOf" srcId="{E8AC4056-5ABF-4A87-8A2F-0EEE19BD178B}" destId="{837E2E70-9DFE-4A1D-B716-CBD254F1C968}" srcOrd="3" destOrd="0" presId="urn:microsoft.com/office/officeart/2005/8/layout/hierarchy6"/>
    <dgm:cxn modelId="{1904DAF4-95E0-421E-BEEE-D31FB4659B6D}" type="presParOf" srcId="{837E2E70-9DFE-4A1D-B716-CBD254F1C968}" destId="{36E95047-CCC4-4955-96A8-D603344D3786}" srcOrd="0" destOrd="0" presId="urn:microsoft.com/office/officeart/2005/8/layout/hierarchy6"/>
    <dgm:cxn modelId="{F8F175EB-475A-48C7-B1F5-DEBA2A76D896}" type="presParOf" srcId="{837E2E70-9DFE-4A1D-B716-CBD254F1C968}" destId="{12EFA9FE-5A2D-4232-B633-395013E7CD7C}" srcOrd="1" destOrd="0" presId="urn:microsoft.com/office/officeart/2005/8/layout/hierarchy6"/>
    <dgm:cxn modelId="{33F37084-76E8-4C8D-BF32-3C1B6050146B}" type="presParOf" srcId="{961B7B39-CFB3-42D4-871A-D2A489F8CF32}" destId="{DC05B680-4A6D-45D5-875D-2AB5DFD6BE69}" srcOrd="1" destOrd="0" presId="urn:microsoft.com/office/officeart/2005/8/layout/hierarchy6"/>
    <dgm:cxn modelId="{3A3250FF-119B-4F95-B4CE-6F981C8ED3BC}" type="presParOf" srcId="{DC05B680-4A6D-45D5-875D-2AB5DFD6BE69}" destId="{0851B5B9-8237-45DA-BC36-AB2B8B358E4F}" srcOrd="0" destOrd="0" presId="urn:microsoft.com/office/officeart/2005/8/layout/hierarchy6"/>
    <dgm:cxn modelId="{8ADD12FD-2107-4BCB-9DA4-B8733B155AC9}" type="presParOf" srcId="{0851B5B9-8237-45DA-BC36-AB2B8B358E4F}" destId="{B7B70497-9BC9-4C57-AC85-FD32B4EBCDA5}" srcOrd="0" destOrd="0" presId="urn:microsoft.com/office/officeart/2005/8/layout/hierarchy6"/>
    <dgm:cxn modelId="{8AB14F7D-B937-4197-9BDC-4899551CE752}" type="presParOf" srcId="{0851B5B9-8237-45DA-BC36-AB2B8B358E4F}" destId="{9CA13ADA-7B75-468B-A982-C85F3F2F6A41}" srcOrd="1" destOrd="0" presId="urn:microsoft.com/office/officeart/2005/8/layout/hierarchy6"/>
    <dgm:cxn modelId="{2E0F96BD-CBC1-4B14-9B12-B6F3B483488F}" type="presParOf" srcId="{DC05B680-4A6D-45D5-875D-2AB5DFD6BE69}" destId="{BF8E6DF6-F8E9-49E5-994A-EFFBCC3794A2}" srcOrd="1" destOrd="0" presId="urn:microsoft.com/office/officeart/2005/8/layout/hierarchy6"/>
    <dgm:cxn modelId="{14B03256-2A98-4EDA-8BA4-05FD3F2F08D5}" type="presParOf" srcId="{BF8E6DF6-F8E9-49E5-994A-EFFBCC3794A2}" destId="{6D18C8E1-53CA-4242-9F22-3FBA5654293E}" srcOrd="0" destOrd="0" presId="urn:microsoft.com/office/officeart/2005/8/layout/hierarchy6"/>
    <dgm:cxn modelId="{8BDEBD5B-E5A9-4BC2-8751-C9DAF0D464F6}" type="presParOf" srcId="{DC05B680-4A6D-45D5-875D-2AB5DFD6BE69}" destId="{67C06C02-D44C-49A1-B353-5BA2DD3A0115}" srcOrd="2" destOrd="0" presId="urn:microsoft.com/office/officeart/2005/8/layout/hierarchy6"/>
    <dgm:cxn modelId="{0C56FC7C-FD8F-44C9-BFA2-B3EAE93B4884}" type="presParOf" srcId="{67C06C02-D44C-49A1-B353-5BA2DD3A0115}" destId="{ADC82266-812B-4E8E-82D1-5C2281C7E194}" srcOrd="0" destOrd="0" presId="urn:microsoft.com/office/officeart/2005/8/layout/hierarchy6"/>
    <dgm:cxn modelId="{773A2673-6B34-4DA9-AF38-346055632831}" type="presParOf" srcId="{67C06C02-D44C-49A1-B353-5BA2DD3A0115}" destId="{D2B075AB-8A41-45C6-AC4E-EEC09A48B35D}" srcOrd="1" destOrd="0" presId="urn:microsoft.com/office/officeart/2005/8/layout/hierarchy6"/>
    <dgm:cxn modelId="{22411D38-D89A-4432-A796-BBAC02D4B903}" type="presParOf" srcId="{DC05B680-4A6D-45D5-875D-2AB5DFD6BE69}" destId="{3F671EFB-2DF5-4953-9D09-50D28B027C53}" srcOrd="3" destOrd="0" presId="urn:microsoft.com/office/officeart/2005/8/layout/hierarchy6"/>
    <dgm:cxn modelId="{74E8F4AC-97F5-4725-9032-2F2EE38A10CC}" type="presParOf" srcId="{3F671EFB-2DF5-4953-9D09-50D28B027C53}" destId="{297F560D-6C6B-4288-AC33-742C2E8D7D97}" srcOrd="0" destOrd="0" presId="urn:microsoft.com/office/officeart/2005/8/layout/hierarchy6"/>
    <dgm:cxn modelId="{39D8C29E-8E1F-4177-AB66-929E1742FD62}" type="presParOf" srcId="{DC05B680-4A6D-45D5-875D-2AB5DFD6BE69}" destId="{D45A15EC-D00E-4847-9EA1-E9F06860ACF0}" srcOrd="4" destOrd="0" presId="urn:microsoft.com/office/officeart/2005/8/layout/hierarchy6"/>
    <dgm:cxn modelId="{6280E62A-BAF3-4AA8-BB14-56ABC5A19FE7}" type="presParOf" srcId="{D45A15EC-D00E-4847-9EA1-E9F06860ACF0}" destId="{1CE34A24-DBEA-461F-9CA5-92CF4B270750}" srcOrd="0" destOrd="0" presId="urn:microsoft.com/office/officeart/2005/8/layout/hierarchy6"/>
    <dgm:cxn modelId="{7EE58701-7BC6-4F08-8DA4-30EC7E7E4890}" type="presParOf" srcId="{D45A15EC-D00E-4847-9EA1-E9F06860ACF0}" destId="{AF7FFA78-69D5-40C5-8CAB-D99DB1F46E98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52503A-26A6-4B58-BA2F-60015813AE67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094FE23-1D18-4C5B-AE06-F8F07B8C1DB0}">
      <dgm:prSet phldrT="[Text]" custT="1"/>
      <dgm:spPr/>
      <dgm:t>
        <a:bodyPr/>
        <a:lstStyle/>
        <a:p>
          <a:r>
            <a:rPr lang="en-GB" sz="1600" b="1" dirty="0" smtClean="0">
              <a:latin typeface="Cambria Math" panose="02040503050406030204" pitchFamily="18" charset="0"/>
              <a:ea typeface="Cambria Math" panose="02040503050406030204" pitchFamily="18" charset="0"/>
            </a:rPr>
            <a:t>Deputy Librarian</a:t>
          </a:r>
          <a:endParaRPr lang="en-GB" sz="1600" b="1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1989E58D-4CED-420A-B501-B85651A637FD}" type="parTrans" cxnId="{66BAF06C-3C24-4F42-B331-340F0F8D3E47}">
      <dgm:prSet/>
      <dgm:spPr/>
      <dgm:t>
        <a:bodyPr/>
        <a:lstStyle/>
        <a:p>
          <a:endParaRPr lang="en-GB"/>
        </a:p>
      </dgm:t>
    </dgm:pt>
    <dgm:pt modelId="{F93F3C04-663C-43FA-94BD-395C52C80E79}" type="sibTrans" cxnId="{66BAF06C-3C24-4F42-B331-340F0F8D3E47}">
      <dgm:prSet/>
      <dgm:spPr/>
      <dgm:t>
        <a:bodyPr/>
        <a:lstStyle/>
        <a:p>
          <a:endParaRPr lang="en-GB"/>
        </a:p>
      </dgm:t>
    </dgm:pt>
    <dgm:pt modelId="{FB0E5FDB-2D0C-4B96-87BB-CBD6A238DC57}">
      <dgm:prSet phldrT="[Text]" custT="1"/>
      <dgm:spPr/>
      <dgm:t>
        <a:bodyPr/>
        <a:lstStyle/>
        <a:p>
          <a:r>
            <a:rPr lang="en-GB" sz="1600" b="1" dirty="0" smtClean="0">
              <a:latin typeface="Cambria Math" panose="02040503050406030204" pitchFamily="18" charset="0"/>
              <a:ea typeface="Cambria Math" panose="02040503050406030204" pitchFamily="18" charset="0"/>
            </a:rPr>
            <a:t>Research</a:t>
          </a:r>
          <a:endParaRPr lang="en-GB" sz="1600" b="1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C7A444BB-C859-4683-9E20-80E7AE4F175E}" type="parTrans" cxnId="{4C061542-0AF1-4D3A-A11E-ABD9ED995C86}">
      <dgm:prSet/>
      <dgm:spPr/>
      <dgm:t>
        <a:bodyPr/>
        <a:lstStyle/>
        <a:p>
          <a:endParaRPr lang="en-GB"/>
        </a:p>
      </dgm:t>
    </dgm:pt>
    <dgm:pt modelId="{B6AFF158-E9C4-4EF8-9A5E-1CC77F24F2E8}" type="sibTrans" cxnId="{4C061542-0AF1-4D3A-A11E-ABD9ED995C86}">
      <dgm:prSet/>
      <dgm:spPr/>
      <dgm:t>
        <a:bodyPr/>
        <a:lstStyle/>
        <a:p>
          <a:endParaRPr lang="en-GB"/>
        </a:p>
      </dgm:t>
    </dgm:pt>
    <dgm:pt modelId="{9182C8CD-77CA-4DE0-B5D3-15863222D025}">
      <dgm:prSet phldrT="[Text]" custT="1"/>
      <dgm:spPr/>
      <dgm:t>
        <a:bodyPr/>
        <a:lstStyle/>
        <a:p>
          <a:r>
            <a:rPr lang="en-GB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Training</a:t>
          </a:r>
          <a:endParaRPr lang="en-GB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26C191E-2D00-435C-B77F-DD7523E6EB0F}" type="parTrans" cxnId="{D7F76704-FDF9-4F76-9BCF-E9BE6B33D519}">
      <dgm:prSet/>
      <dgm:spPr/>
      <dgm:t>
        <a:bodyPr/>
        <a:lstStyle/>
        <a:p>
          <a:endParaRPr lang="en-GB"/>
        </a:p>
      </dgm:t>
    </dgm:pt>
    <dgm:pt modelId="{F6E21276-8519-47AD-8194-CA34132E5411}" type="sibTrans" cxnId="{D7F76704-FDF9-4F76-9BCF-E9BE6B33D519}">
      <dgm:prSet/>
      <dgm:spPr/>
      <dgm:t>
        <a:bodyPr/>
        <a:lstStyle/>
        <a:p>
          <a:endParaRPr lang="en-GB"/>
        </a:p>
      </dgm:t>
    </dgm:pt>
    <dgm:pt modelId="{F23AC94E-8D64-4E43-9B0E-6556725ACE69}">
      <dgm:prSet phldrT="[Text]" custT="1"/>
      <dgm:spPr/>
      <dgm:t>
        <a:bodyPr/>
        <a:lstStyle/>
        <a:p>
          <a:r>
            <a:rPr lang="en-GB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Info </a:t>
          </a:r>
          <a:r>
            <a:rPr lang="en-GB" sz="160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mngmt</a:t>
          </a:r>
          <a:endParaRPr lang="en-GB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957EF80-D041-42F6-8AA4-FB9081CE1F75}" type="parTrans" cxnId="{F483B2DE-693C-4307-A5C7-BE6DB1BB97B9}">
      <dgm:prSet/>
      <dgm:spPr/>
      <dgm:t>
        <a:bodyPr/>
        <a:lstStyle/>
        <a:p>
          <a:endParaRPr lang="en-GB"/>
        </a:p>
      </dgm:t>
    </dgm:pt>
    <dgm:pt modelId="{953AB63E-6027-4C39-B0CF-8C0CE2601E14}" type="sibTrans" cxnId="{F483B2DE-693C-4307-A5C7-BE6DB1BB97B9}">
      <dgm:prSet/>
      <dgm:spPr/>
      <dgm:t>
        <a:bodyPr/>
        <a:lstStyle/>
        <a:p>
          <a:endParaRPr lang="en-GB"/>
        </a:p>
      </dgm:t>
    </dgm:pt>
    <dgm:pt modelId="{67A77D83-6525-4F53-9296-65E49F558A5E}">
      <dgm:prSet phldrT="[Text]" custT="1"/>
      <dgm:spPr/>
      <dgm:t>
        <a:bodyPr/>
        <a:lstStyle/>
        <a:p>
          <a:r>
            <a:rPr lang="en-GB" sz="1600" b="1" dirty="0" smtClean="0">
              <a:latin typeface="Cambria Math" panose="02040503050406030204" pitchFamily="18" charset="0"/>
              <a:ea typeface="Cambria Math" panose="02040503050406030204" pitchFamily="18" charset="0"/>
            </a:rPr>
            <a:t>Learning &amp; Teaching</a:t>
          </a:r>
          <a:endParaRPr lang="en-GB" sz="1600" b="1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1F9BE596-68A3-4B2C-8C90-18B55853D944}" type="parTrans" cxnId="{73956F80-5660-4124-8DE2-B2F2271F33A7}">
      <dgm:prSet/>
      <dgm:spPr/>
      <dgm:t>
        <a:bodyPr/>
        <a:lstStyle/>
        <a:p>
          <a:endParaRPr lang="en-GB"/>
        </a:p>
      </dgm:t>
    </dgm:pt>
    <dgm:pt modelId="{A04312D1-C535-475A-97CF-32C85E16E8A4}" type="sibTrans" cxnId="{73956F80-5660-4124-8DE2-B2F2271F33A7}">
      <dgm:prSet/>
      <dgm:spPr/>
      <dgm:t>
        <a:bodyPr/>
        <a:lstStyle/>
        <a:p>
          <a:endParaRPr lang="en-GB"/>
        </a:p>
      </dgm:t>
    </dgm:pt>
    <dgm:pt modelId="{4229E5B5-0446-497A-8A9B-DE1F90E5DD1B}">
      <dgm:prSet phldrT="[Text]" custT="1"/>
      <dgm:spPr/>
      <dgm:t>
        <a:bodyPr/>
        <a:lstStyle/>
        <a:p>
          <a:r>
            <a:rPr lang="en-GB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Subject teams</a:t>
          </a:r>
          <a:endParaRPr lang="en-GB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53DA19F-035F-42E9-A50C-5D11300B175B}" type="parTrans" cxnId="{0C524337-6BE3-4418-9F89-DF8E98BDC4D0}">
      <dgm:prSet/>
      <dgm:spPr/>
      <dgm:t>
        <a:bodyPr/>
        <a:lstStyle/>
        <a:p>
          <a:endParaRPr lang="en-GB"/>
        </a:p>
      </dgm:t>
    </dgm:pt>
    <dgm:pt modelId="{2C04F074-0C75-4F9E-8A2F-58CEA57CE1C3}" type="sibTrans" cxnId="{0C524337-6BE3-4418-9F89-DF8E98BDC4D0}">
      <dgm:prSet/>
      <dgm:spPr/>
      <dgm:t>
        <a:bodyPr/>
        <a:lstStyle/>
        <a:p>
          <a:endParaRPr lang="en-GB"/>
        </a:p>
      </dgm:t>
    </dgm:pt>
    <dgm:pt modelId="{142F2DAF-A0AB-41AA-B5C4-AF185B059962}">
      <dgm:prSet phldrT="[Text]" custT="1"/>
      <dgm:spPr/>
      <dgm:t>
        <a:bodyPr/>
        <a:lstStyle/>
        <a:p>
          <a:r>
            <a:rPr lang="en-GB" sz="2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Oversight</a:t>
          </a:r>
          <a:endParaRPr lang="en-GB" sz="2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D2E14DAB-181E-4F67-AB09-33E5F7D479E5}" type="parTrans" cxnId="{D96E2385-C74D-4FF0-A22F-477C7386BF5E}">
      <dgm:prSet/>
      <dgm:spPr/>
      <dgm:t>
        <a:bodyPr/>
        <a:lstStyle/>
        <a:p>
          <a:endParaRPr lang="en-GB"/>
        </a:p>
      </dgm:t>
    </dgm:pt>
    <dgm:pt modelId="{2344E2E1-46FF-4DC2-AC72-AD5EC56299BC}" type="sibTrans" cxnId="{D96E2385-C74D-4FF0-A22F-477C7386BF5E}">
      <dgm:prSet/>
      <dgm:spPr/>
      <dgm:t>
        <a:bodyPr/>
        <a:lstStyle/>
        <a:p>
          <a:endParaRPr lang="en-GB"/>
        </a:p>
      </dgm:t>
    </dgm:pt>
    <dgm:pt modelId="{3D3827FC-CE22-4F9D-8047-45B55FF43507}">
      <dgm:prSet phldrT="[Text]" custT="1"/>
      <dgm:spPr/>
      <dgm:t>
        <a:bodyPr/>
        <a:lstStyle/>
        <a:p>
          <a:r>
            <a:rPr lang="en-GB" sz="2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Academic Liaison</a:t>
          </a:r>
          <a:endParaRPr lang="en-GB" sz="2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C5F8982E-95C6-4E06-B4DF-F332F996F28A}" type="parTrans" cxnId="{A622B77D-81E1-41B6-AC9A-39B166C56287}">
      <dgm:prSet/>
      <dgm:spPr/>
      <dgm:t>
        <a:bodyPr/>
        <a:lstStyle/>
        <a:p>
          <a:endParaRPr lang="en-GB"/>
        </a:p>
      </dgm:t>
    </dgm:pt>
    <dgm:pt modelId="{07825394-51AB-418A-AE36-70E0272413B8}" type="sibTrans" cxnId="{A622B77D-81E1-41B6-AC9A-39B166C56287}">
      <dgm:prSet/>
      <dgm:spPr/>
      <dgm:t>
        <a:bodyPr/>
        <a:lstStyle/>
        <a:p>
          <a:endParaRPr lang="en-GB"/>
        </a:p>
      </dgm:t>
    </dgm:pt>
    <dgm:pt modelId="{4C492107-16AA-488B-8B9C-C138583CFD83}">
      <dgm:prSet phldrT="[Text]" custT="1"/>
      <dgm:spPr/>
      <dgm:t>
        <a:bodyPr/>
        <a:lstStyle/>
        <a:p>
          <a:r>
            <a:rPr lang="en-GB" sz="2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Work teams</a:t>
          </a:r>
          <a:endParaRPr lang="en-GB" sz="2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DDD47C6D-B91A-4989-9145-CB5CB09BC489}" type="parTrans" cxnId="{2907AA01-8DAC-453F-9470-2AE38F189F0E}">
      <dgm:prSet/>
      <dgm:spPr/>
      <dgm:t>
        <a:bodyPr/>
        <a:lstStyle/>
        <a:p>
          <a:endParaRPr lang="en-GB"/>
        </a:p>
      </dgm:t>
    </dgm:pt>
    <dgm:pt modelId="{494A7C0A-EF4E-4297-B61E-3EB28C31E909}" type="sibTrans" cxnId="{2907AA01-8DAC-453F-9470-2AE38F189F0E}">
      <dgm:prSet/>
      <dgm:spPr/>
      <dgm:t>
        <a:bodyPr/>
        <a:lstStyle/>
        <a:p>
          <a:endParaRPr lang="en-GB"/>
        </a:p>
      </dgm:t>
    </dgm:pt>
    <dgm:pt modelId="{10068BE2-A4F8-45FB-832F-ED56E096FC3C}">
      <dgm:prSet phldrT="[Text]" custT="1"/>
      <dgm:spPr/>
      <dgm:t>
        <a:bodyPr/>
        <a:lstStyle/>
        <a:p>
          <a:r>
            <a:rPr lang="en-GB" sz="16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Metrics</a:t>
          </a:r>
          <a:endParaRPr lang="en-GB" sz="16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9F2EBEE0-C8E0-4A7F-890E-237EF91C2C8B}" type="parTrans" cxnId="{FA57B9F8-449C-4FDB-8300-465A9EC166E9}">
      <dgm:prSet/>
      <dgm:spPr/>
      <dgm:t>
        <a:bodyPr/>
        <a:lstStyle/>
        <a:p>
          <a:endParaRPr lang="en-GB"/>
        </a:p>
      </dgm:t>
    </dgm:pt>
    <dgm:pt modelId="{F5332C09-1E55-4F3A-9B96-F48E831F2E32}" type="sibTrans" cxnId="{FA57B9F8-449C-4FDB-8300-465A9EC166E9}">
      <dgm:prSet/>
      <dgm:spPr/>
      <dgm:t>
        <a:bodyPr/>
        <a:lstStyle/>
        <a:p>
          <a:endParaRPr lang="en-GB"/>
        </a:p>
      </dgm:t>
    </dgm:pt>
    <dgm:pt modelId="{C04E343E-F1DA-4F7B-9DED-F47CF0A44A1F}" type="pres">
      <dgm:prSet presAssocID="{3852503A-26A6-4B58-BA2F-60015813AE6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90BEFB2-CEC0-4EC8-BF92-40E64E2ADA26}" type="pres">
      <dgm:prSet presAssocID="{3852503A-26A6-4B58-BA2F-60015813AE67}" presName="hierFlow" presStyleCnt="0"/>
      <dgm:spPr/>
    </dgm:pt>
    <dgm:pt modelId="{212BCD51-5C61-4C91-8B2B-0BE181598B20}" type="pres">
      <dgm:prSet presAssocID="{3852503A-26A6-4B58-BA2F-60015813AE67}" presName="firstBuf" presStyleCnt="0"/>
      <dgm:spPr/>
    </dgm:pt>
    <dgm:pt modelId="{B88CE645-DA00-4742-863A-3AA96D5CEE5F}" type="pres">
      <dgm:prSet presAssocID="{3852503A-26A6-4B58-BA2F-60015813AE6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8F11A653-A6F0-4D6A-BA3E-8018CC434A28}" type="pres">
      <dgm:prSet presAssocID="{2094FE23-1D18-4C5B-AE06-F8F07B8C1DB0}" presName="Name14" presStyleCnt="0"/>
      <dgm:spPr/>
    </dgm:pt>
    <dgm:pt modelId="{661ACB7D-AB0D-4D5D-A733-1CF45D0C99E0}" type="pres">
      <dgm:prSet presAssocID="{2094FE23-1D18-4C5B-AE06-F8F07B8C1DB0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3E771E1-DA59-427B-92C8-EC703055B993}" type="pres">
      <dgm:prSet presAssocID="{2094FE23-1D18-4C5B-AE06-F8F07B8C1DB0}" presName="hierChild2" presStyleCnt="0"/>
      <dgm:spPr/>
    </dgm:pt>
    <dgm:pt modelId="{3AF711B7-241C-43C0-8460-B23E550CACAE}" type="pres">
      <dgm:prSet presAssocID="{C7A444BB-C859-4683-9E20-80E7AE4F175E}" presName="Name19" presStyleLbl="parChTrans1D2" presStyleIdx="0" presStyleCnt="2"/>
      <dgm:spPr/>
      <dgm:t>
        <a:bodyPr/>
        <a:lstStyle/>
        <a:p>
          <a:endParaRPr lang="en-GB"/>
        </a:p>
      </dgm:t>
    </dgm:pt>
    <dgm:pt modelId="{FBF6A409-2E8B-472B-B265-E16436DC64AE}" type="pres">
      <dgm:prSet presAssocID="{FB0E5FDB-2D0C-4B96-87BB-CBD6A238DC57}" presName="Name21" presStyleCnt="0"/>
      <dgm:spPr/>
    </dgm:pt>
    <dgm:pt modelId="{24440F8E-E95C-4D07-B818-C08685BFE133}" type="pres">
      <dgm:prSet presAssocID="{FB0E5FDB-2D0C-4B96-87BB-CBD6A238DC57}" presName="level2Shape" presStyleLbl="node2" presStyleIdx="0" presStyleCnt="2"/>
      <dgm:spPr/>
      <dgm:t>
        <a:bodyPr/>
        <a:lstStyle/>
        <a:p>
          <a:endParaRPr lang="en-GB"/>
        </a:p>
      </dgm:t>
    </dgm:pt>
    <dgm:pt modelId="{3BFE6FF1-F4C6-4C43-81B3-8BFCFE257BFD}" type="pres">
      <dgm:prSet presAssocID="{FB0E5FDB-2D0C-4B96-87BB-CBD6A238DC57}" presName="hierChild3" presStyleCnt="0"/>
      <dgm:spPr/>
    </dgm:pt>
    <dgm:pt modelId="{B30E3A35-4CE6-4D08-88F3-F19D1EFD2ACA}" type="pres">
      <dgm:prSet presAssocID="{726C191E-2D00-435C-B77F-DD7523E6EB0F}" presName="Name19" presStyleLbl="parChTrans1D3" presStyleIdx="0" presStyleCnt="4"/>
      <dgm:spPr/>
      <dgm:t>
        <a:bodyPr/>
        <a:lstStyle/>
        <a:p>
          <a:endParaRPr lang="en-GB"/>
        </a:p>
      </dgm:t>
    </dgm:pt>
    <dgm:pt modelId="{EC347463-3D80-4ABE-BCBC-71164386BD06}" type="pres">
      <dgm:prSet presAssocID="{9182C8CD-77CA-4DE0-B5D3-15863222D025}" presName="Name21" presStyleCnt="0"/>
      <dgm:spPr/>
    </dgm:pt>
    <dgm:pt modelId="{F5E0C520-CD90-4B9E-B14E-028B646F733B}" type="pres">
      <dgm:prSet presAssocID="{9182C8CD-77CA-4DE0-B5D3-15863222D025}" presName="level2Shape" presStyleLbl="node3" presStyleIdx="0" presStyleCnt="4"/>
      <dgm:spPr/>
      <dgm:t>
        <a:bodyPr/>
        <a:lstStyle/>
        <a:p>
          <a:endParaRPr lang="en-GB"/>
        </a:p>
      </dgm:t>
    </dgm:pt>
    <dgm:pt modelId="{1A0E81ED-76F4-4175-A6B4-EF7E8956F55B}" type="pres">
      <dgm:prSet presAssocID="{9182C8CD-77CA-4DE0-B5D3-15863222D025}" presName="hierChild3" presStyleCnt="0"/>
      <dgm:spPr/>
    </dgm:pt>
    <dgm:pt modelId="{993F9A46-0AE4-4FDA-8C23-6934D0C5CD9A}" type="pres">
      <dgm:prSet presAssocID="{0957EF80-D041-42F6-8AA4-FB9081CE1F75}" presName="Name19" presStyleLbl="parChTrans1D3" presStyleIdx="1" presStyleCnt="4"/>
      <dgm:spPr/>
      <dgm:t>
        <a:bodyPr/>
        <a:lstStyle/>
        <a:p>
          <a:endParaRPr lang="en-GB"/>
        </a:p>
      </dgm:t>
    </dgm:pt>
    <dgm:pt modelId="{C2701FF6-3271-48C1-B979-48D6CD7D5211}" type="pres">
      <dgm:prSet presAssocID="{F23AC94E-8D64-4E43-9B0E-6556725ACE69}" presName="Name21" presStyleCnt="0"/>
      <dgm:spPr/>
    </dgm:pt>
    <dgm:pt modelId="{41FE5FCC-52C0-470F-9D51-2F0336C8354E}" type="pres">
      <dgm:prSet presAssocID="{F23AC94E-8D64-4E43-9B0E-6556725ACE69}" presName="level2Shape" presStyleLbl="node3" presStyleIdx="1" presStyleCnt="4"/>
      <dgm:spPr/>
      <dgm:t>
        <a:bodyPr/>
        <a:lstStyle/>
        <a:p>
          <a:endParaRPr lang="en-GB"/>
        </a:p>
      </dgm:t>
    </dgm:pt>
    <dgm:pt modelId="{8385AB97-A56D-4CDE-9CAE-68DB9105BF94}" type="pres">
      <dgm:prSet presAssocID="{F23AC94E-8D64-4E43-9B0E-6556725ACE69}" presName="hierChild3" presStyleCnt="0"/>
      <dgm:spPr/>
    </dgm:pt>
    <dgm:pt modelId="{A965AA60-34B4-43E4-BC18-AC75CD58F021}" type="pres">
      <dgm:prSet presAssocID="{9F2EBEE0-C8E0-4A7F-890E-237EF91C2C8B}" presName="Name19" presStyleLbl="parChTrans1D3" presStyleIdx="2" presStyleCnt="4"/>
      <dgm:spPr/>
      <dgm:t>
        <a:bodyPr/>
        <a:lstStyle/>
        <a:p>
          <a:endParaRPr lang="en-GB"/>
        </a:p>
      </dgm:t>
    </dgm:pt>
    <dgm:pt modelId="{656F6EC5-17C0-43A9-AEFD-C86E1C6AE7C8}" type="pres">
      <dgm:prSet presAssocID="{10068BE2-A4F8-45FB-832F-ED56E096FC3C}" presName="Name21" presStyleCnt="0"/>
      <dgm:spPr/>
    </dgm:pt>
    <dgm:pt modelId="{B5DCB6E9-0B14-48C7-BC98-D9619559DA7C}" type="pres">
      <dgm:prSet presAssocID="{10068BE2-A4F8-45FB-832F-ED56E096FC3C}" presName="level2Shape" presStyleLbl="node3" presStyleIdx="2" presStyleCnt="4"/>
      <dgm:spPr/>
      <dgm:t>
        <a:bodyPr/>
        <a:lstStyle/>
        <a:p>
          <a:endParaRPr lang="en-GB"/>
        </a:p>
      </dgm:t>
    </dgm:pt>
    <dgm:pt modelId="{D74FA007-A884-4A96-A555-E430E668EB1B}" type="pres">
      <dgm:prSet presAssocID="{10068BE2-A4F8-45FB-832F-ED56E096FC3C}" presName="hierChild3" presStyleCnt="0"/>
      <dgm:spPr/>
    </dgm:pt>
    <dgm:pt modelId="{C98F463F-F01E-480D-9950-963198B420C3}" type="pres">
      <dgm:prSet presAssocID="{1F9BE596-68A3-4B2C-8C90-18B55853D944}" presName="Name19" presStyleLbl="parChTrans1D2" presStyleIdx="1" presStyleCnt="2"/>
      <dgm:spPr/>
      <dgm:t>
        <a:bodyPr/>
        <a:lstStyle/>
        <a:p>
          <a:endParaRPr lang="en-GB"/>
        </a:p>
      </dgm:t>
    </dgm:pt>
    <dgm:pt modelId="{54B37948-661C-4D9A-9A27-7B4A7A2CEDDC}" type="pres">
      <dgm:prSet presAssocID="{67A77D83-6525-4F53-9296-65E49F558A5E}" presName="Name21" presStyleCnt="0"/>
      <dgm:spPr/>
    </dgm:pt>
    <dgm:pt modelId="{AFC721D3-9819-469D-A7AF-9F03B2BBF1A7}" type="pres">
      <dgm:prSet presAssocID="{67A77D83-6525-4F53-9296-65E49F558A5E}" presName="level2Shape" presStyleLbl="node2" presStyleIdx="1" presStyleCnt="2"/>
      <dgm:spPr/>
      <dgm:t>
        <a:bodyPr/>
        <a:lstStyle/>
        <a:p>
          <a:endParaRPr lang="en-GB"/>
        </a:p>
      </dgm:t>
    </dgm:pt>
    <dgm:pt modelId="{C65FBF0A-47B6-49AA-80DD-D9DBD7582611}" type="pres">
      <dgm:prSet presAssocID="{67A77D83-6525-4F53-9296-65E49F558A5E}" presName="hierChild3" presStyleCnt="0"/>
      <dgm:spPr/>
    </dgm:pt>
    <dgm:pt modelId="{C4775AAD-863F-4242-BAC0-3DA71E4D918A}" type="pres">
      <dgm:prSet presAssocID="{753DA19F-035F-42E9-A50C-5D11300B175B}" presName="Name19" presStyleLbl="parChTrans1D3" presStyleIdx="3" presStyleCnt="4"/>
      <dgm:spPr/>
      <dgm:t>
        <a:bodyPr/>
        <a:lstStyle/>
        <a:p>
          <a:endParaRPr lang="en-GB"/>
        </a:p>
      </dgm:t>
    </dgm:pt>
    <dgm:pt modelId="{394333A8-9649-4F86-BCB1-DD2FCAB76CE4}" type="pres">
      <dgm:prSet presAssocID="{4229E5B5-0446-497A-8A9B-DE1F90E5DD1B}" presName="Name21" presStyleCnt="0"/>
      <dgm:spPr/>
    </dgm:pt>
    <dgm:pt modelId="{85DD51D4-59CE-4A90-9380-7A1298A0D746}" type="pres">
      <dgm:prSet presAssocID="{4229E5B5-0446-497A-8A9B-DE1F90E5DD1B}" presName="level2Shape" presStyleLbl="node3" presStyleIdx="3" presStyleCnt="4"/>
      <dgm:spPr/>
      <dgm:t>
        <a:bodyPr/>
        <a:lstStyle/>
        <a:p>
          <a:endParaRPr lang="en-GB"/>
        </a:p>
      </dgm:t>
    </dgm:pt>
    <dgm:pt modelId="{B1BB68D2-B2C7-4E34-87A9-102F04805D5C}" type="pres">
      <dgm:prSet presAssocID="{4229E5B5-0446-497A-8A9B-DE1F90E5DD1B}" presName="hierChild3" presStyleCnt="0"/>
      <dgm:spPr/>
    </dgm:pt>
    <dgm:pt modelId="{E9A67A25-3DD2-42F0-AF93-5B9B118E52AA}" type="pres">
      <dgm:prSet presAssocID="{3852503A-26A6-4B58-BA2F-60015813AE67}" presName="bgShapesFlow" presStyleCnt="0"/>
      <dgm:spPr/>
    </dgm:pt>
    <dgm:pt modelId="{CF14BFA5-3896-42F8-AC20-7B8AF90EA8CC}" type="pres">
      <dgm:prSet presAssocID="{142F2DAF-A0AB-41AA-B5C4-AF185B059962}" presName="rectComp" presStyleCnt="0"/>
      <dgm:spPr/>
    </dgm:pt>
    <dgm:pt modelId="{91F7071F-5DE3-49DB-97D5-A3BE1B2C8456}" type="pres">
      <dgm:prSet presAssocID="{142F2DAF-A0AB-41AA-B5C4-AF185B059962}" presName="bgRect" presStyleLbl="bgShp" presStyleIdx="0" presStyleCnt="3"/>
      <dgm:spPr/>
      <dgm:t>
        <a:bodyPr/>
        <a:lstStyle/>
        <a:p>
          <a:endParaRPr lang="en-GB"/>
        </a:p>
      </dgm:t>
    </dgm:pt>
    <dgm:pt modelId="{6D173BF9-2B6B-4F58-9E9B-15D2C66A2B70}" type="pres">
      <dgm:prSet presAssocID="{142F2DAF-A0AB-41AA-B5C4-AF185B059962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F42CE89-A938-4D2B-89A1-157671D8683A}" type="pres">
      <dgm:prSet presAssocID="{142F2DAF-A0AB-41AA-B5C4-AF185B059962}" presName="spComp" presStyleCnt="0"/>
      <dgm:spPr/>
    </dgm:pt>
    <dgm:pt modelId="{623F22ED-ED46-408A-B41C-C9D18F1AA3C2}" type="pres">
      <dgm:prSet presAssocID="{142F2DAF-A0AB-41AA-B5C4-AF185B059962}" presName="vSp" presStyleCnt="0"/>
      <dgm:spPr/>
    </dgm:pt>
    <dgm:pt modelId="{C81E862C-B54C-42C6-882B-4892F46BC494}" type="pres">
      <dgm:prSet presAssocID="{3D3827FC-CE22-4F9D-8047-45B55FF43507}" presName="rectComp" presStyleCnt="0"/>
      <dgm:spPr/>
    </dgm:pt>
    <dgm:pt modelId="{7D3C2C4C-E47A-464F-8C42-3FD994AF6125}" type="pres">
      <dgm:prSet presAssocID="{3D3827FC-CE22-4F9D-8047-45B55FF43507}" presName="bgRect" presStyleLbl="bgShp" presStyleIdx="1" presStyleCnt="3"/>
      <dgm:spPr/>
      <dgm:t>
        <a:bodyPr/>
        <a:lstStyle/>
        <a:p>
          <a:endParaRPr lang="en-GB"/>
        </a:p>
      </dgm:t>
    </dgm:pt>
    <dgm:pt modelId="{2A4653F2-89A7-46FE-9E18-A15CF6A30536}" type="pres">
      <dgm:prSet presAssocID="{3D3827FC-CE22-4F9D-8047-45B55FF43507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7CFCFA5-C146-4BCB-9630-29F07746B314}" type="pres">
      <dgm:prSet presAssocID="{3D3827FC-CE22-4F9D-8047-45B55FF43507}" presName="spComp" presStyleCnt="0"/>
      <dgm:spPr/>
    </dgm:pt>
    <dgm:pt modelId="{E2AD946A-6C74-4D21-A08A-4D0DB461A8D4}" type="pres">
      <dgm:prSet presAssocID="{3D3827FC-CE22-4F9D-8047-45B55FF43507}" presName="vSp" presStyleCnt="0"/>
      <dgm:spPr/>
    </dgm:pt>
    <dgm:pt modelId="{3AF29C2B-93E9-4272-B0D5-C715231E2A61}" type="pres">
      <dgm:prSet presAssocID="{4C492107-16AA-488B-8B9C-C138583CFD83}" presName="rectComp" presStyleCnt="0"/>
      <dgm:spPr/>
    </dgm:pt>
    <dgm:pt modelId="{E80861C0-6BB3-4F20-9980-CF7E78F392D1}" type="pres">
      <dgm:prSet presAssocID="{4C492107-16AA-488B-8B9C-C138583CFD83}" presName="bgRect" presStyleLbl="bgShp" presStyleIdx="2" presStyleCnt="3"/>
      <dgm:spPr/>
      <dgm:t>
        <a:bodyPr/>
        <a:lstStyle/>
        <a:p>
          <a:endParaRPr lang="en-GB"/>
        </a:p>
      </dgm:t>
    </dgm:pt>
    <dgm:pt modelId="{89042C0C-7688-461A-804D-A78D4FFF3ACC}" type="pres">
      <dgm:prSet presAssocID="{4C492107-16AA-488B-8B9C-C138583CFD83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C8099BC-8E43-40E8-986B-A04652D8C43D}" type="presOf" srcId="{142F2DAF-A0AB-41AA-B5C4-AF185B059962}" destId="{91F7071F-5DE3-49DB-97D5-A3BE1B2C8456}" srcOrd="0" destOrd="0" presId="urn:microsoft.com/office/officeart/2005/8/layout/hierarchy6"/>
    <dgm:cxn modelId="{D96E2385-C74D-4FF0-A22F-477C7386BF5E}" srcId="{3852503A-26A6-4B58-BA2F-60015813AE67}" destId="{142F2DAF-A0AB-41AA-B5C4-AF185B059962}" srcOrd="1" destOrd="0" parTransId="{D2E14DAB-181E-4F67-AB09-33E5F7D479E5}" sibTransId="{2344E2E1-46FF-4DC2-AC72-AD5EC56299BC}"/>
    <dgm:cxn modelId="{36294B7B-B6FC-4EA6-A394-8B97911160D4}" type="presOf" srcId="{3D3827FC-CE22-4F9D-8047-45B55FF43507}" destId="{2A4653F2-89A7-46FE-9E18-A15CF6A30536}" srcOrd="1" destOrd="0" presId="urn:microsoft.com/office/officeart/2005/8/layout/hierarchy6"/>
    <dgm:cxn modelId="{73956F80-5660-4124-8DE2-B2F2271F33A7}" srcId="{2094FE23-1D18-4C5B-AE06-F8F07B8C1DB0}" destId="{67A77D83-6525-4F53-9296-65E49F558A5E}" srcOrd="1" destOrd="0" parTransId="{1F9BE596-68A3-4B2C-8C90-18B55853D944}" sibTransId="{A04312D1-C535-475A-97CF-32C85E16E8A4}"/>
    <dgm:cxn modelId="{A622B77D-81E1-41B6-AC9A-39B166C56287}" srcId="{3852503A-26A6-4B58-BA2F-60015813AE67}" destId="{3D3827FC-CE22-4F9D-8047-45B55FF43507}" srcOrd="2" destOrd="0" parTransId="{C5F8982E-95C6-4E06-B4DF-F332F996F28A}" sibTransId="{07825394-51AB-418A-AE36-70E0272413B8}"/>
    <dgm:cxn modelId="{4C061542-0AF1-4D3A-A11E-ABD9ED995C86}" srcId="{2094FE23-1D18-4C5B-AE06-F8F07B8C1DB0}" destId="{FB0E5FDB-2D0C-4B96-87BB-CBD6A238DC57}" srcOrd="0" destOrd="0" parTransId="{C7A444BB-C859-4683-9E20-80E7AE4F175E}" sibTransId="{B6AFF158-E9C4-4EF8-9A5E-1CC77F24F2E8}"/>
    <dgm:cxn modelId="{2A45B9F8-DAA9-49B4-9DB5-11BFAF389D35}" type="presOf" srcId="{4C492107-16AA-488B-8B9C-C138583CFD83}" destId="{E80861C0-6BB3-4F20-9980-CF7E78F392D1}" srcOrd="0" destOrd="0" presId="urn:microsoft.com/office/officeart/2005/8/layout/hierarchy6"/>
    <dgm:cxn modelId="{84A0840C-ACAF-4619-8BB1-9460907C9E9A}" type="presOf" srcId="{C7A444BB-C859-4683-9E20-80E7AE4F175E}" destId="{3AF711B7-241C-43C0-8460-B23E550CACAE}" srcOrd="0" destOrd="0" presId="urn:microsoft.com/office/officeart/2005/8/layout/hierarchy6"/>
    <dgm:cxn modelId="{D7F76704-FDF9-4F76-9BCF-E9BE6B33D519}" srcId="{FB0E5FDB-2D0C-4B96-87BB-CBD6A238DC57}" destId="{9182C8CD-77CA-4DE0-B5D3-15863222D025}" srcOrd="0" destOrd="0" parTransId="{726C191E-2D00-435C-B77F-DD7523E6EB0F}" sibTransId="{F6E21276-8519-47AD-8194-CA34132E5411}"/>
    <dgm:cxn modelId="{2907AA01-8DAC-453F-9470-2AE38F189F0E}" srcId="{3852503A-26A6-4B58-BA2F-60015813AE67}" destId="{4C492107-16AA-488B-8B9C-C138583CFD83}" srcOrd="3" destOrd="0" parTransId="{DDD47C6D-B91A-4989-9145-CB5CB09BC489}" sibTransId="{494A7C0A-EF4E-4297-B61E-3EB28C31E909}"/>
    <dgm:cxn modelId="{0FB16F7D-5DC5-44DA-95D3-2A3C6679C86E}" type="presOf" srcId="{726C191E-2D00-435C-B77F-DD7523E6EB0F}" destId="{B30E3A35-4CE6-4D08-88F3-F19D1EFD2ACA}" srcOrd="0" destOrd="0" presId="urn:microsoft.com/office/officeart/2005/8/layout/hierarchy6"/>
    <dgm:cxn modelId="{352EA61A-67D4-4617-A707-1A67F166321E}" type="presOf" srcId="{FB0E5FDB-2D0C-4B96-87BB-CBD6A238DC57}" destId="{24440F8E-E95C-4D07-B818-C08685BFE133}" srcOrd="0" destOrd="0" presId="urn:microsoft.com/office/officeart/2005/8/layout/hierarchy6"/>
    <dgm:cxn modelId="{19CE39F1-A204-4DBD-9378-00D1B83A35B1}" type="presOf" srcId="{10068BE2-A4F8-45FB-832F-ED56E096FC3C}" destId="{B5DCB6E9-0B14-48C7-BC98-D9619559DA7C}" srcOrd="0" destOrd="0" presId="urn:microsoft.com/office/officeart/2005/8/layout/hierarchy6"/>
    <dgm:cxn modelId="{F483B2DE-693C-4307-A5C7-BE6DB1BB97B9}" srcId="{FB0E5FDB-2D0C-4B96-87BB-CBD6A238DC57}" destId="{F23AC94E-8D64-4E43-9B0E-6556725ACE69}" srcOrd="1" destOrd="0" parTransId="{0957EF80-D041-42F6-8AA4-FB9081CE1F75}" sibTransId="{953AB63E-6027-4C39-B0CF-8C0CE2601E14}"/>
    <dgm:cxn modelId="{34048143-C022-43B5-829C-14AA4794A32B}" type="presOf" srcId="{3D3827FC-CE22-4F9D-8047-45B55FF43507}" destId="{7D3C2C4C-E47A-464F-8C42-3FD994AF6125}" srcOrd="0" destOrd="0" presId="urn:microsoft.com/office/officeart/2005/8/layout/hierarchy6"/>
    <dgm:cxn modelId="{60CBBEFD-E272-4D90-A782-DD7D85CB31FF}" type="presOf" srcId="{67A77D83-6525-4F53-9296-65E49F558A5E}" destId="{AFC721D3-9819-469D-A7AF-9F03B2BBF1A7}" srcOrd="0" destOrd="0" presId="urn:microsoft.com/office/officeart/2005/8/layout/hierarchy6"/>
    <dgm:cxn modelId="{C5180CA6-6F95-43CC-A2B0-2955BDE85E95}" type="presOf" srcId="{0957EF80-D041-42F6-8AA4-FB9081CE1F75}" destId="{993F9A46-0AE4-4FDA-8C23-6934D0C5CD9A}" srcOrd="0" destOrd="0" presId="urn:microsoft.com/office/officeart/2005/8/layout/hierarchy6"/>
    <dgm:cxn modelId="{0C524337-6BE3-4418-9F89-DF8E98BDC4D0}" srcId="{67A77D83-6525-4F53-9296-65E49F558A5E}" destId="{4229E5B5-0446-497A-8A9B-DE1F90E5DD1B}" srcOrd="0" destOrd="0" parTransId="{753DA19F-035F-42E9-A50C-5D11300B175B}" sibTransId="{2C04F074-0C75-4F9E-8A2F-58CEA57CE1C3}"/>
    <dgm:cxn modelId="{9F3C3620-A0F2-4058-98C9-13046304458C}" type="presOf" srcId="{142F2DAF-A0AB-41AA-B5C4-AF185B059962}" destId="{6D173BF9-2B6B-4F58-9E9B-15D2C66A2B70}" srcOrd="1" destOrd="0" presId="urn:microsoft.com/office/officeart/2005/8/layout/hierarchy6"/>
    <dgm:cxn modelId="{9A6828FF-526A-428A-8F69-80AD638A4062}" type="presOf" srcId="{9F2EBEE0-C8E0-4A7F-890E-237EF91C2C8B}" destId="{A965AA60-34B4-43E4-BC18-AC75CD58F021}" srcOrd="0" destOrd="0" presId="urn:microsoft.com/office/officeart/2005/8/layout/hierarchy6"/>
    <dgm:cxn modelId="{FA57B9F8-449C-4FDB-8300-465A9EC166E9}" srcId="{FB0E5FDB-2D0C-4B96-87BB-CBD6A238DC57}" destId="{10068BE2-A4F8-45FB-832F-ED56E096FC3C}" srcOrd="2" destOrd="0" parTransId="{9F2EBEE0-C8E0-4A7F-890E-237EF91C2C8B}" sibTransId="{F5332C09-1E55-4F3A-9B96-F48E831F2E32}"/>
    <dgm:cxn modelId="{66BAF06C-3C24-4F42-B331-340F0F8D3E47}" srcId="{3852503A-26A6-4B58-BA2F-60015813AE67}" destId="{2094FE23-1D18-4C5B-AE06-F8F07B8C1DB0}" srcOrd="0" destOrd="0" parTransId="{1989E58D-4CED-420A-B501-B85651A637FD}" sibTransId="{F93F3C04-663C-43FA-94BD-395C52C80E79}"/>
    <dgm:cxn modelId="{67E30EA7-8F06-4C96-A0DF-FD074CC5FF26}" type="presOf" srcId="{753DA19F-035F-42E9-A50C-5D11300B175B}" destId="{C4775AAD-863F-4242-BAC0-3DA71E4D918A}" srcOrd="0" destOrd="0" presId="urn:microsoft.com/office/officeart/2005/8/layout/hierarchy6"/>
    <dgm:cxn modelId="{A229CEB4-B899-4B98-A0DF-1C8819E535E0}" type="presOf" srcId="{3852503A-26A6-4B58-BA2F-60015813AE67}" destId="{C04E343E-F1DA-4F7B-9DED-F47CF0A44A1F}" srcOrd="0" destOrd="0" presId="urn:microsoft.com/office/officeart/2005/8/layout/hierarchy6"/>
    <dgm:cxn modelId="{71CE19A8-210E-4E88-BDE3-EA5B70F269C5}" type="presOf" srcId="{4229E5B5-0446-497A-8A9B-DE1F90E5DD1B}" destId="{85DD51D4-59CE-4A90-9380-7A1298A0D746}" srcOrd="0" destOrd="0" presId="urn:microsoft.com/office/officeart/2005/8/layout/hierarchy6"/>
    <dgm:cxn modelId="{E1323A89-C387-42D7-A533-BE6B4CDBFCF3}" type="presOf" srcId="{1F9BE596-68A3-4B2C-8C90-18B55853D944}" destId="{C98F463F-F01E-480D-9950-963198B420C3}" srcOrd="0" destOrd="0" presId="urn:microsoft.com/office/officeart/2005/8/layout/hierarchy6"/>
    <dgm:cxn modelId="{73C382A6-640D-490A-BCF0-DCD04E3F395E}" type="presOf" srcId="{2094FE23-1D18-4C5B-AE06-F8F07B8C1DB0}" destId="{661ACB7D-AB0D-4D5D-A733-1CF45D0C99E0}" srcOrd="0" destOrd="0" presId="urn:microsoft.com/office/officeart/2005/8/layout/hierarchy6"/>
    <dgm:cxn modelId="{84A385B4-26FE-46DD-8185-929146B5AECD}" type="presOf" srcId="{4C492107-16AA-488B-8B9C-C138583CFD83}" destId="{89042C0C-7688-461A-804D-A78D4FFF3ACC}" srcOrd="1" destOrd="0" presId="urn:microsoft.com/office/officeart/2005/8/layout/hierarchy6"/>
    <dgm:cxn modelId="{9DBB1719-4203-4112-B121-3D08D4F65069}" type="presOf" srcId="{F23AC94E-8D64-4E43-9B0E-6556725ACE69}" destId="{41FE5FCC-52C0-470F-9D51-2F0336C8354E}" srcOrd="0" destOrd="0" presId="urn:microsoft.com/office/officeart/2005/8/layout/hierarchy6"/>
    <dgm:cxn modelId="{DEAC7E2B-39F3-4C21-BFF9-470AAEE71965}" type="presOf" srcId="{9182C8CD-77CA-4DE0-B5D3-15863222D025}" destId="{F5E0C520-CD90-4B9E-B14E-028B646F733B}" srcOrd="0" destOrd="0" presId="urn:microsoft.com/office/officeart/2005/8/layout/hierarchy6"/>
    <dgm:cxn modelId="{2BD1AB86-8719-40E9-8B00-41649B8C67C0}" type="presParOf" srcId="{C04E343E-F1DA-4F7B-9DED-F47CF0A44A1F}" destId="{590BEFB2-CEC0-4EC8-BF92-40E64E2ADA26}" srcOrd="0" destOrd="0" presId="urn:microsoft.com/office/officeart/2005/8/layout/hierarchy6"/>
    <dgm:cxn modelId="{8CC8917D-002C-44BB-9924-C461D8A93828}" type="presParOf" srcId="{590BEFB2-CEC0-4EC8-BF92-40E64E2ADA26}" destId="{212BCD51-5C61-4C91-8B2B-0BE181598B20}" srcOrd="0" destOrd="0" presId="urn:microsoft.com/office/officeart/2005/8/layout/hierarchy6"/>
    <dgm:cxn modelId="{CB7082C3-26BA-4193-A505-27F4654A1C83}" type="presParOf" srcId="{590BEFB2-CEC0-4EC8-BF92-40E64E2ADA26}" destId="{B88CE645-DA00-4742-863A-3AA96D5CEE5F}" srcOrd="1" destOrd="0" presId="urn:microsoft.com/office/officeart/2005/8/layout/hierarchy6"/>
    <dgm:cxn modelId="{E8E4600D-C77C-4DD6-97FD-68227827A900}" type="presParOf" srcId="{B88CE645-DA00-4742-863A-3AA96D5CEE5F}" destId="{8F11A653-A6F0-4D6A-BA3E-8018CC434A28}" srcOrd="0" destOrd="0" presId="urn:microsoft.com/office/officeart/2005/8/layout/hierarchy6"/>
    <dgm:cxn modelId="{86BC3DB4-A8DA-4E04-A077-E7735144576A}" type="presParOf" srcId="{8F11A653-A6F0-4D6A-BA3E-8018CC434A28}" destId="{661ACB7D-AB0D-4D5D-A733-1CF45D0C99E0}" srcOrd="0" destOrd="0" presId="urn:microsoft.com/office/officeart/2005/8/layout/hierarchy6"/>
    <dgm:cxn modelId="{EB9A8E85-607B-4193-90C8-602593225B6F}" type="presParOf" srcId="{8F11A653-A6F0-4D6A-BA3E-8018CC434A28}" destId="{43E771E1-DA59-427B-92C8-EC703055B993}" srcOrd="1" destOrd="0" presId="urn:microsoft.com/office/officeart/2005/8/layout/hierarchy6"/>
    <dgm:cxn modelId="{3B2F78EC-360F-4CC1-8DBE-19D14B09832B}" type="presParOf" srcId="{43E771E1-DA59-427B-92C8-EC703055B993}" destId="{3AF711B7-241C-43C0-8460-B23E550CACAE}" srcOrd="0" destOrd="0" presId="urn:microsoft.com/office/officeart/2005/8/layout/hierarchy6"/>
    <dgm:cxn modelId="{AFA04D94-1100-445E-8EA4-8563F0B5CB55}" type="presParOf" srcId="{43E771E1-DA59-427B-92C8-EC703055B993}" destId="{FBF6A409-2E8B-472B-B265-E16436DC64AE}" srcOrd="1" destOrd="0" presId="urn:microsoft.com/office/officeart/2005/8/layout/hierarchy6"/>
    <dgm:cxn modelId="{F3C44878-4877-4329-87EF-E5E316348D39}" type="presParOf" srcId="{FBF6A409-2E8B-472B-B265-E16436DC64AE}" destId="{24440F8E-E95C-4D07-B818-C08685BFE133}" srcOrd="0" destOrd="0" presId="urn:microsoft.com/office/officeart/2005/8/layout/hierarchy6"/>
    <dgm:cxn modelId="{302981FF-4A11-4B2B-A428-8C17634AB0AA}" type="presParOf" srcId="{FBF6A409-2E8B-472B-B265-E16436DC64AE}" destId="{3BFE6FF1-F4C6-4C43-81B3-8BFCFE257BFD}" srcOrd="1" destOrd="0" presId="urn:microsoft.com/office/officeart/2005/8/layout/hierarchy6"/>
    <dgm:cxn modelId="{F0919D76-FA84-46CB-8057-163B9F00F80B}" type="presParOf" srcId="{3BFE6FF1-F4C6-4C43-81B3-8BFCFE257BFD}" destId="{B30E3A35-4CE6-4D08-88F3-F19D1EFD2ACA}" srcOrd="0" destOrd="0" presId="urn:microsoft.com/office/officeart/2005/8/layout/hierarchy6"/>
    <dgm:cxn modelId="{B10E78AF-E573-4F92-A6DF-46F7152476D7}" type="presParOf" srcId="{3BFE6FF1-F4C6-4C43-81B3-8BFCFE257BFD}" destId="{EC347463-3D80-4ABE-BCBC-71164386BD06}" srcOrd="1" destOrd="0" presId="urn:microsoft.com/office/officeart/2005/8/layout/hierarchy6"/>
    <dgm:cxn modelId="{BED27B54-527F-419A-BC66-D2C85E447BCA}" type="presParOf" srcId="{EC347463-3D80-4ABE-BCBC-71164386BD06}" destId="{F5E0C520-CD90-4B9E-B14E-028B646F733B}" srcOrd="0" destOrd="0" presId="urn:microsoft.com/office/officeart/2005/8/layout/hierarchy6"/>
    <dgm:cxn modelId="{7522ACBE-4051-433E-9444-FC17BE534ED1}" type="presParOf" srcId="{EC347463-3D80-4ABE-BCBC-71164386BD06}" destId="{1A0E81ED-76F4-4175-A6B4-EF7E8956F55B}" srcOrd="1" destOrd="0" presId="urn:microsoft.com/office/officeart/2005/8/layout/hierarchy6"/>
    <dgm:cxn modelId="{264284DF-A33B-4017-B005-D92ECBB09AD0}" type="presParOf" srcId="{3BFE6FF1-F4C6-4C43-81B3-8BFCFE257BFD}" destId="{993F9A46-0AE4-4FDA-8C23-6934D0C5CD9A}" srcOrd="2" destOrd="0" presId="urn:microsoft.com/office/officeart/2005/8/layout/hierarchy6"/>
    <dgm:cxn modelId="{03982C22-5BC3-4D50-99F4-DDCB27A1CC34}" type="presParOf" srcId="{3BFE6FF1-F4C6-4C43-81B3-8BFCFE257BFD}" destId="{C2701FF6-3271-48C1-B979-48D6CD7D5211}" srcOrd="3" destOrd="0" presId="urn:microsoft.com/office/officeart/2005/8/layout/hierarchy6"/>
    <dgm:cxn modelId="{73A55E68-B492-4EDF-B2E1-FB07BC0958E5}" type="presParOf" srcId="{C2701FF6-3271-48C1-B979-48D6CD7D5211}" destId="{41FE5FCC-52C0-470F-9D51-2F0336C8354E}" srcOrd="0" destOrd="0" presId="urn:microsoft.com/office/officeart/2005/8/layout/hierarchy6"/>
    <dgm:cxn modelId="{E5A54742-FDD6-4FCD-83C3-E116078670E3}" type="presParOf" srcId="{C2701FF6-3271-48C1-B979-48D6CD7D5211}" destId="{8385AB97-A56D-4CDE-9CAE-68DB9105BF94}" srcOrd="1" destOrd="0" presId="urn:microsoft.com/office/officeart/2005/8/layout/hierarchy6"/>
    <dgm:cxn modelId="{792C389C-1034-4FC1-A9A5-0887A64928A9}" type="presParOf" srcId="{3BFE6FF1-F4C6-4C43-81B3-8BFCFE257BFD}" destId="{A965AA60-34B4-43E4-BC18-AC75CD58F021}" srcOrd="4" destOrd="0" presId="urn:microsoft.com/office/officeart/2005/8/layout/hierarchy6"/>
    <dgm:cxn modelId="{501023DE-A845-40CE-AD10-7D897C53B428}" type="presParOf" srcId="{3BFE6FF1-F4C6-4C43-81B3-8BFCFE257BFD}" destId="{656F6EC5-17C0-43A9-AEFD-C86E1C6AE7C8}" srcOrd="5" destOrd="0" presId="urn:microsoft.com/office/officeart/2005/8/layout/hierarchy6"/>
    <dgm:cxn modelId="{178281E4-B8FB-45AC-8A38-B950D14CDC29}" type="presParOf" srcId="{656F6EC5-17C0-43A9-AEFD-C86E1C6AE7C8}" destId="{B5DCB6E9-0B14-48C7-BC98-D9619559DA7C}" srcOrd="0" destOrd="0" presId="urn:microsoft.com/office/officeart/2005/8/layout/hierarchy6"/>
    <dgm:cxn modelId="{19E7E82B-07F4-4275-8D21-8B51154D94B4}" type="presParOf" srcId="{656F6EC5-17C0-43A9-AEFD-C86E1C6AE7C8}" destId="{D74FA007-A884-4A96-A555-E430E668EB1B}" srcOrd="1" destOrd="0" presId="urn:microsoft.com/office/officeart/2005/8/layout/hierarchy6"/>
    <dgm:cxn modelId="{782A78C7-AC1E-4623-9E37-BF72D4C9B0F7}" type="presParOf" srcId="{43E771E1-DA59-427B-92C8-EC703055B993}" destId="{C98F463F-F01E-480D-9950-963198B420C3}" srcOrd="2" destOrd="0" presId="urn:microsoft.com/office/officeart/2005/8/layout/hierarchy6"/>
    <dgm:cxn modelId="{6809C2CB-19FF-4894-9D79-AC434BE1D89F}" type="presParOf" srcId="{43E771E1-DA59-427B-92C8-EC703055B993}" destId="{54B37948-661C-4D9A-9A27-7B4A7A2CEDDC}" srcOrd="3" destOrd="0" presId="urn:microsoft.com/office/officeart/2005/8/layout/hierarchy6"/>
    <dgm:cxn modelId="{88B8EEBD-4915-4009-8625-FC1B56D6806D}" type="presParOf" srcId="{54B37948-661C-4D9A-9A27-7B4A7A2CEDDC}" destId="{AFC721D3-9819-469D-A7AF-9F03B2BBF1A7}" srcOrd="0" destOrd="0" presId="urn:microsoft.com/office/officeart/2005/8/layout/hierarchy6"/>
    <dgm:cxn modelId="{8DB33275-285F-48F2-B413-B5897ACD4D41}" type="presParOf" srcId="{54B37948-661C-4D9A-9A27-7B4A7A2CEDDC}" destId="{C65FBF0A-47B6-49AA-80DD-D9DBD7582611}" srcOrd="1" destOrd="0" presId="urn:microsoft.com/office/officeart/2005/8/layout/hierarchy6"/>
    <dgm:cxn modelId="{8ED4B4CE-1A39-4A20-ADD4-79CD6BB630D6}" type="presParOf" srcId="{C65FBF0A-47B6-49AA-80DD-D9DBD7582611}" destId="{C4775AAD-863F-4242-BAC0-3DA71E4D918A}" srcOrd="0" destOrd="0" presId="urn:microsoft.com/office/officeart/2005/8/layout/hierarchy6"/>
    <dgm:cxn modelId="{82DB87D2-6869-4CDB-858B-D94508A738E7}" type="presParOf" srcId="{C65FBF0A-47B6-49AA-80DD-D9DBD7582611}" destId="{394333A8-9649-4F86-BCB1-DD2FCAB76CE4}" srcOrd="1" destOrd="0" presId="urn:microsoft.com/office/officeart/2005/8/layout/hierarchy6"/>
    <dgm:cxn modelId="{868F01F9-3C01-4DFB-B7AA-D34EEB3B2878}" type="presParOf" srcId="{394333A8-9649-4F86-BCB1-DD2FCAB76CE4}" destId="{85DD51D4-59CE-4A90-9380-7A1298A0D746}" srcOrd="0" destOrd="0" presId="urn:microsoft.com/office/officeart/2005/8/layout/hierarchy6"/>
    <dgm:cxn modelId="{DC1F3249-65E7-495F-90CE-EF5E49F70533}" type="presParOf" srcId="{394333A8-9649-4F86-BCB1-DD2FCAB76CE4}" destId="{B1BB68D2-B2C7-4E34-87A9-102F04805D5C}" srcOrd="1" destOrd="0" presId="urn:microsoft.com/office/officeart/2005/8/layout/hierarchy6"/>
    <dgm:cxn modelId="{668544E5-27D1-4D28-A08F-0469E0A95491}" type="presParOf" srcId="{C04E343E-F1DA-4F7B-9DED-F47CF0A44A1F}" destId="{E9A67A25-3DD2-42F0-AF93-5B9B118E52AA}" srcOrd="1" destOrd="0" presId="urn:microsoft.com/office/officeart/2005/8/layout/hierarchy6"/>
    <dgm:cxn modelId="{DF0E8482-6F56-47C3-9D9B-0301B04BDC5F}" type="presParOf" srcId="{E9A67A25-3DD2-42F0-AF93-5B9B118E52AA}" destId="{CF14BFA5-3896-42F8-AC20-7B8AF90EA8CC}" srcOrd="0" destOrd="0" presId="urn:microsoft.com/office/officeart/2005/8/layout/hierarchy6"/>
    <dgm:cxn modelId="{AB4DD494-66C5-4FB0-972E-376765B20FC3}" type="presParOf" srcId="{CF14BFA5-3896-42F8-AC20-7B8AF90EA8CC}" destId="{91F7071F-5DE3-49DB-97D5-A3BE1B2C8456}" srcOrd="0" destOrd="0" presId="urn:microsoft.com/office/officeart/2005/8/layout/hierarchy6"/>
    <dgm:cxn modelId="{EE51ACDF-160B-410D-AEDB-5EC274927897}" type="presParOf" srcId="{CF14BFA5-3896-42F8-AC20-7B8AF90EA8CC}" destId="{6D173BF9-2B6B-4F58-9E9B-15D2C66A2B70}" srcOrd="1" destOrd="0" presId="urn:microsoft.com/office/officeart/2005/8/layout/hierarchy6"/>
    <dgm:cxn modelId="{1D5D0785-BAB8-400B-B297-39BF406BDAD1}" type="presParOf" srcId="{E9A67A25-3DD2-42F0-AF93-5B9B118E52AA}" destId="{AF42CE89-A938-4D2B-89A1-157671D8683A}" srcOrd="1" destOrd="0" presId="urn:microsoft.com/office/officeart/2005/8/layout/hierarchy6"/>
    <dgm:cxn modelId="{88B441F7-7A8B-43E7-9B81-816A835FC471}" type="presParOf" srcId="{AF42CE89-A938-4D2B-89A1-157671D8683A}" destId="{623F22ED-ED46-408A-B41C-C9D18F1AA3C2}" srcOrd="0" destOrd="0" presId="urn:microsoft.com/office/officeart/2005/8/layout/hierarchy6"/>
    <dgm:cxn modelId="{DD60C5CF-42DC-46AE-80E9-EC75FF8D7A1E}" type="presParOf" srcId="{E9A67A25-3DD2-42F0-AF93-5B9B118E52AA}" destId="{C81E862C-B54C-42C6-882B-4892F46BC494}" srcOrd="2" destOrd="0" presId="urn:microsoft.com/office/officeart/2005/8/layout/hierarchy6"/>
    <dgm:cxn modelId="{B1EE65C7-F8FB-4963-B8E7-AE43453D8A70}" type="presParOf" srcId="{C81E862C-B54C-42C6-882B-4892F46BC494}" destId="{7D3C2C4C-E47A-464F-8C42-3FD994AF6125}" srcOrd="0" destOrd="0" presId="urn:microsoft.com/office/officeart/2005/8/layout/hierarchy6"/>
    <dgm:cxn modelId="{6797CA13-CE38-429F-8EDF-AADE6DE5953F}" type="presParOf" srcId="{C81E862C-B54C-42C6-882B-4892F46BC494}" destId="{2A4653F2-89A7-46FE-9E18-A15CF6A30536}" srcOrd="1" destOrd="0" presId="urn:microsoft.com/office/officeart/2005/8/layout/hierarchy6"/>
    <dgm:cxn modelId="{E08D4280-0FDE-438E-8CA1-E59D07596DED}" type="presParOf" srcId="{E9A67A25-3DD2-42F0-AF93-5B9B118E52AA}" destId="{F7CFCFA5-C146-4BCB-9630-29F07746B314}" srcOrd="3" destOrd="0" presId="urn:microsoft.com/office/officeart/2005/8/layout/hierarchy6"/>
    <dgm:cxn modelId="{D04C7F1C-0591-4AAF-8D87-BA244CF5FF68}" type="presParOf" srcId="{F7CFCFA5-C146-4BCB-9630-29F07746B314}" destId="{E2AD946A-6C74-4D21-A08A-4D0DB461A8D4}" srcOrd="0" destOrd="0" presId="urn:microsoft.com/office/officeart/2005/8/layout/hierarchy6"/>
    <dgm:cxn modelId="{318CA49F-693C-4DD8-8AC8-45FAB4CC7D36}" type="presParOf" srcId="{E9A67A25-3DD2-42F0-AF93-5B9B118E52AA}" destId="{3AF29C2B-93E9-4272-B0D5-C715231E2A61}" srcOrd="4" destOrd="0" presId="urn:microsoft.com/office/officeart/2005/8/layout/hierarchy6"/>
    <dgm:cxn modelId="{A4AF8534-6231-43DF-93CD-012562E1052D}" type="presParOf" srcId="{3AF29C2B-93E9-4272-B0D5-C715231E2A61}" destId="{E80861C0-6BB3-4F20-9980-CF7E78F392D1}" srcOrd="0" destOrd="0" presId="urn:microsoft.com/office/officeart/2005/8/layout/hierarchy6"/>
    <dgm:cxn modelId="{37474AFC-626D-4418-9BFC-9CAC8BA308F5}" type="presParOf" srcId="{3AF29C2B-93E9-4272-B0D5-C715231E2A61}" destId="{89042C0C-7688-461A-804D-A78D4FFF3ACC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190E17-9571-49A3-8609-F61A6EF5F1E6}" type="doc">
      <dgm:prSet loTypeId="urn:microsoft.com/office/officeart/2005/8/layout/equation1" loCatId="process" qsTypeId="urn:microsoft.com/office/officeart/2005/8/quickstyle/simple1" qsCatId="simple" csTypeId="urn:microsoft.com/office/officeart/2005/8/colors/accent0_3" csCatId="mainScheme" phldr="1"/>
      <dgm:spPr/>
    </dgm:pt>
    <dgm:pt modelId="{1F230EFD-710B-4BFE-9345-F35C05654F46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Cambria Math" panose="02040503050406030204" pitchFamily="18" charset="0"/>
              <a:ea typeface="Cambria Math" panose="02040503050406030204" pitchFamily="18" charset="0"/>
            </a:rPr>
            <a:t>use information tools and resources</a:t>
          </a:r>
          <a:endParaRPr lang="en-GB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A1474A38-7F4A-42DF-A330-352498DB1975}" type="parTrans" cxnId="{E1817E34-ABC7-44AE-96A7-D415EA6C7021}">
      <dgm:prSet/>
      <dgm:spPr/>
      <dgm:t>
        <a:bodyPr/>
        <a:lstStyle/>
        <a:p>
          <a:endParaRPr lang="en-GB"/>
        </a:p>
      </dgm:t>
    </dgm:pt>
    <dgm:pt modelId="{3EF6F865-9613-4680-833C-048630C70A19}" type="sibTrans" cxnId="{E1817E34-ABC7-44AE-96A7-D415EA6C7021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GB"/>
        </a:p>
      </dgm:t>
    </dgm:pt>
    <dgm:pt modelId="{7CCB74FF-1187-47A1-9D1C-7289C5515884}">
      <dgm:prSet phldrT="[Text]"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GB" b="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46CD72CD-8A71-427C-BEFB-43A5A655E4B8}" type="parTrans" cxnId="{321C2CF0-C70C-4062-B39C-843CBF8C5E3E}">
      <dgm:prSet/>
      <dgm:spPr/>
      <dgm:t>
        <a:bodyPr/>
        <a:lstStyle/>
        <a:p>
          <a:endParaRPr lang="en-GB"/>
        </a:p>
      </dgm:t>
    </dgm:pt>
    <dgm:pt modelId="{EB09AF05-BF93-48C8-877F-7825AE9769F7}" type="sibTrans" cxnId="{321C2CF0-C70C-4062-B39C-843CBF8C5E3E}">
      <dgm:prSet/>
      <dgm:spPr/>
      <dgm:t>
        <a:bodyPr/>
        <a:lstStyle/>
        <a:p>
          <a:endParaRPr lang="en-GB"/>
        </a:p>
      </dgm:t>
    </dgm:pt>
    <dgm:pt modelId="{B678C1CB-07E3-42FA-8098-E0125A938209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GB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14E517C-6182-43FE-88E6-9CEB9882D5B4}" type="parTrans" cxnId="{913B146A-B9E2-4234-A5B9-09C2554B74D9}">
      <dgm:prSet/>
      <dgm:spPr/>
      <dgm:t>
        <a:bodyPr/>
        <a:lstStyle/>
        <a:p>
          <a:endParaRPr lang="en-GB"/>
        </a:p>
      </dgm:t>
    </dgm:pt>
    <dgm:pt modelId="{455935BB-2EAD-431E-A0BF-19F858AB13B5}" type="sibTrans" cxnId="{913B146A-B9E2-4234-A5B9-09C2554B74D9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GB"/>
        </a:p>
      </dgm:t>
    </dgm:pt>
    <dgm:pt modelId="{C12948BB-0E36-4206-A3EB-EF56961C880C}">
      <dgm:prSet phldrT="[Text]"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GB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C45A50A4-2FD8-4CF4-BAFA-C71996C8ACC9}" type="sibTrans" cxnId="{254256EE-0558-4D5C-935E-ED68F4210430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GB"/>
        </a:p>
      </dgm:t>
    </dgm:pt>
    <dgm:pt modelId="{5C82A18B-3CAE-4F1F-9532-BE86E92F0FD0}" type="parTrans" cxnId="{254256EE-0558-4D5C-935E-ED68F4210430}">
      <dgm:prSet/>
      <dgm:spPr/>
      <dgm:t>
        <a:bodyPr/>
        <a:lstStyle/>
        <a:p>
          <a:endParaRPr lang="en-GB"/>
        </a:p>
      </dgm:t>
    </dgm:pt>
    <dgm:pt modelId="{3DA3EB87-CDA5-4DCE-966B-2C0BA31BAFA2}" type="pres">
      <dgm:prSet presAssocID="{D5190E17-9571-49A3-8609-F61A6EF5F1E6}" presName="linearFlow" presStyleCnt="0">
        <dgm:presLayoutVars>
          <dgm:dir/>
          <dgm:resizeHandles val="exact"/>
        </dgm:presLayoutVars>
      </dgm:prSet>
      <dgm:spPr/>
    </dgm:pt>
    <dgm:pt modelId="{B03C3D08-1786-4C49-B277-BCC06A57D331}" type="pres">
      <dgm:prSet presAssocID="{1F230EFD-710B-4BFE-9345-F35C05654F4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EC758C-EC7F-48E5-8743-25928C0AA5AF}" type="pres">
      <dgm:prSet presAssocID="{3EF6F865-9613-4680-833C-048630C70A19}" presName="spacerL" presStyleCnt="0"/>
      <dgm:spPr/>
    </dgm:pt>
    <dgm:pt modelId="{E497EB57-0E66-4BD6-B952-CCC351861BA5}" type="pres">
      <dgm:prSet presAssocID="{3EF6F865-9613-4680-833C-048630C70A19}" presName="sibTrans" presStyleLbl="sibTrans2D1" presStyleIdx="0" presStyleCnt="3"/>
      <dgm:spPr/>
      <dgm:t>
        <a:bodyPr/>
        <a:lstStyle/>
        <a:p>
          <a:endParaRPr lang="en-GB"/>
        </a:p>
      </dgm:t>
    </dgm:pt>
    <dgm:pt modelId="{43414A44-6B9A-47B0-A54D-294FB41CF269}" type="pres">
      <dgm:prSet presAssocID="{3EF6F865-9613-4680-833C-048630C70A19}" presName="spacerR" presStyleCnt="0"/>
      <dgm:spPr/>
    </dgm:pt>
    <dgm:pt modelId="{D8851602-A87D-4659-83B0-41325D7004DB}" type="pres">
      <dgm:prSet presAssocID="{C12948BB-0E36-4206-A3EB-EF56961C880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BA8851-C621-49C5-B8F4-303BCF2B2F20}" type="pres">
      <dgm:prSet presAssocID="{C45A50A4-2FD8-4CF4-BAFA-C71996C8ACC9}" presName="spacerL" presStyleCnt="0"/>
      <dgm:spPr/>
    </dgm:pt>
    <dgm:pt modelId="{4F1E0870-468D-4D3E-9976-6D58E24511FA}" type="pres">
      <dgm:prSet presAssocID="{C45A50A4-2FD8-4CF4-BAFA-C71996C8ACC9}" presName="sibTrans" presStyleLbl="sibTrans2D1" presStyleIdx="1" presStyleCnt="3"/>
      <dgm:spPr/>
      <dgm:t>
        <a:bodyPr/>
        <a:lstStyle/>
        <a:p>
          <a:endParaRPr lang="en-GB"/>
        </a:p>
      </dgm:t>
    </dgm:pt>
    <dgm:pt modelId="{501867A2-0063-457F-9F0E-905607E0CD18}" type="pres">
      <dgm:prSet presAssocID="{C45A50A4-2FD8-4CF4-BAFA-C71996C8ACC9}" presName="spacerR" presStyleCnt="0"/>
      <dgm:spPr/>
    </dgm:pt>
    <dgm:pt modelId="{36C7E32B-BEBC-4E73-B496-A2B8A5149ED1}" type="pres">
      <dgm:prSet presAssocID="{B678C1CB-07E3-42FA-8098-E0125A93820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4099DE-16F3-4E91-B73E-2ECEDF32DE09}" type="pres">
      <dgm:prSet presAssocID="{455935BB-2EAD-431E-A0BF-19F858AB13B5}" presName="spacerL" presStyleCnt="0"/>
      <dgm:spPr/>
    </dgm:pt>
    <dgm:pt modelId="{66D085F8-BB2A-4E09-970B-1B750391DA18}" type="pres">
      <dgm:prSet presAssocID="{455935BB-2EAD-431E-A0BF-19F858AB13B5}" presName="sibTrans" presStyleLbl="sibTrans2D1" presStyleIdx="2" presStyleCnt="3"/>
      <dgm:spPr/>
      <dgm:t>
        <a:bodyPr/>
        <a:lstStyle/>
        <a:p>
          <a:endParaRPr lang="en-GB"/>
        </a:p>
      </dgm:t>
    </dgm:pt>
    <dgm:pt modelId="{500C4EC3-778B-4FC6-985E-2537C2824FB5}" type="pres">
      <dgm:prSet presAssocID="{455935BB-2EAD-431E-A0BF-19F858AB13B5}" presName="spacerR" presStyleCnt="0"/>
      <dgm:spPr/>
    </dgm:pt>
    <dgm:pt modelId="{53F3E04A-5AD3-47FA-9E04-2FEBBB085CA0}" type="pres">
      <dgm:prSet presAssocID="{7CCB74FF-1187-47A1-9D1C-7289C551588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21C2CF0-C70C-4062-B39C-843CBF8C5E3E}" srcId="{D5190E17-9571-49A3-8609-F61A6EF5F1E6}" destId="{7CCB74FF-1187-47A1-9D1C-7289C5515884}" srcOrd="3" destOrd="0" parTransId="{46CD72CD-8A71-427C-BEFB-43A5A655E4B8}" sibTransId="{EB09AF05-BF93-48C8-877F-7825AE9769F7}"/>
    <dgm:cxn modelId="{3409DBFE-BC0C-47FB-8D33-0408BE4917BE}" type="presOf" srcId="{3EF6F865-9613-4680-833C-048630C70A19}" destId="{E497EB57-0E66-4BD6-B952-CCC351861BA5}" srcOrd="0" destOrd="0" presId="urn:microsoft.com/office/officeart/2005/8/layout/equation1"/>
    <dgm:cxn modelId="{DB20E201-F655-43EF-8CC9-EDE23E3FAD69}" type="presOf" srcId="{1F230EFD-710B-4BFE-9345-F35C05654F46}" destId="{B03C3D08-1786-4C49-B277-BCC06A57D331}" srcOrd="0" destOrd="0" presId="urn:microsoft.com/office/officeart/2005/8/layout/equation1"/>
    <dgm:cxn modelId="{EA212592-34D9-4227-B1BD-01BB9C28A32B}" type="presOf" srcId="{C45A50A4-2FD8-4CF4-BAFA-C71996C8ACC9}" destId="{4F1E0870-468D-4D3E-9976-6D58E24511FA}" srcOrd="0" destOrd="0" presId="urn:microsoft.com/office/officeart/2005/8/layout/equation1"/>
    <dgm:cxn modelId="{D1E69EE8-69D5-45A5-AE29-22F9D9C9D2E7}" type="presOf" srcId="{B678C1CB-07E3-42FA-8098-E0125A938209}" destId="{36C7E32B-BEBC-4E73-B496-A2B8A5149ED1}" srcOrd="0" destOrd="0" presId="urn:microsoft.com/office/officeart/2005/8/layout/equation1"/>
    <dgm:cxn modelId="{913B146A-B9E2-4234-A5B9-09C2554B74D9}" srcId="{D5190E17-9571-49A3-8609-F61A6EF5F1E6}" destId="{B678C1CB-07E3-42FA-8098-E0125A938209}" srcOrd="2" destOrd="0" parTransId="{714E517C-6182-43FE-88E6-9CEB9882D5B4}" sibTransId="{455935BB-2EAD-431E-A0BF-19F858AB13B5}"/>
    <dgm:cxn modelId="{441DE29C-8CA8-443A-B84D-3B06B10AD5C8}" type="presOf" srcId="{C12948BB-0E36-4206-A3EB-EF56961C880C}" destId="{D8851602-A87D-4659-83B0-41325D7004DB}" srcOrd="0" destOrd="0" presId="urn:microsoft.com/office/officeart/2005/8/layout/equation1"/>
    <dgm:cxn modelId="{9F94B961-E717-4B8F-B8F0-45D660B0831E}" type="presOf" srcId="{7CCB74FF-1187-47A1-9D1C-7289C5515884}" destId="{53F3E04A-5AD3-47FA-9E04-2FEBBB085CA0}" srcOrd="0" destOrd="0" presId="urn:microsoft.com/office/officeart/2005/8/layout/equation1"/>
    <dgm:cxn modelId="{7D06E8DF-1E87-43D4-90B5-A9EA56B07732}" type="presOf" srcId="{455935BB-2EAD-431E-A0BF-19F858AB13B5}" destId="{66D085F8-BB2A-4E09-970B-1B750391DA18}" srcOrd="0" destOrd="0" presId="urn:microsoft.com/office/officeart/2005/8/layout/equation1"/>
    <dgm:cxn modelId="{254256EE-0558-4D5C-935E-ED68F4210430}" srcId="{D5190E17-9571-49A3-8609-F61A6EF5F1E6}" destId="{C12948BB-0E36-4206-A3EB-EF56961C880C}" srcOrd="1" destOrd="0" parTransId="{5C82A18B-3CAE-4F1F-9532-BE86E92F0FD0}" sibTransId="{C45A50A4-2FD8-4CF4-BAFA-C71996C8ACC9}"/>
    <dgm:cxn modelId="{CF6244CF-E80B-4836-9D1D-EC73FD4649D0}" type="presOf" srcId="{D5190E17-9571-49A3-8609-F61A6EF5F1E6}" destId="{3DA3EB87-CDA5-4DCE-966B-2C0BA31BAFA2}" srcOrd="0" destOrd="0" presId="urn:microsoft.com/office/officeart/2005/8/layout/equation1"/>
    <dgm:cxn modelId="{E1817E34-ABC7-44AE-96A7-D415EA6C7021}" srcId="{D5190E17-9571-49A3-8609-F61A6EF5F1E6}" destId="{1F230EFD-710B-4BFE-9345-F35C05654F46}" srcOrd="0" destOrd="0" parTransId="{A1474A38-7F4A-42DF-A330-352498DB1975}" sibTransId="{3EF6F865-9613-4680-833C-048630C70A19}"/>
    <dgm:cxn modelId="{AF98E604-FADD-43F9-B452-6F86B1DB74BD}" type="presParOf" srcId="{3DA3EB87-CDA5-4DCE-966B-2C0BA31BAFA2}" destId="{B03C3D08-1786-4C49-B277-BCC06A57D331}" srcOrd="0" destOrd="0" presId="urn:microsoft.com/office/officeart/2005/8/layout/equation1"/>
    <dgm:cxn modelId="{F6E94F2C-AF56-46C1-BB0F-4DE22A3946BF}" type="presParOf" srcId="{3DA3EB87-CDA5-4DCE-966B-2C0BA31BAFA2}" destId="{F5EC758C-EC7F-48E5-8743-25928C0AA5AF}" srcOrd="1" destOrd="0" presId="urn:microsoft.com/office/officeart/2005/8/layout/equation1"/>
    <dgm:cxn modelId="{50DA717A-389C-41F9-81C1-1D692443F680}" type="presParOf" srcId="{3DA3EB87-CDA5-4DCE-966B-2C0BA31BAFA2}" destId="{E497EB57-0E66-4BD6-B952-CCC351861BA5}" srcOrd="2" destOrd="0" presId="urn:microsoft.com/office/officeart/2005/8/layout/equation1"/>
    <dgm:cxn modelId="{5990D985-27EF-4963-A758-2CADD9B7CDFB}" type="presParOf" srcId="{3DA3EB87-CDA5-4DCE-966B-2C0BA31BAFA2}" destId="{43414A44-6B9A-47B0-A54D-294FB41CF269}" srcOrd="3" destOrd="0" presId="urn:microsoft.com/office/officeart/2005/8/layout/equation1"/>
    <dgm:cxn modelId="{0FB6EBFD-F748-4293-B417-70BCC91FECB9}" type="presParOf" srcId="{3DA3EB87-CDA5-4DCE-966B-2C0BA31BAFA2}" destId="{D8851602-A87D-4659-83B0-41325D7004DB}" srcOrd="4" destOrd="0" presId="urn:microsoft.com/office/officeart/2005/8/layout/equation1"/>
    <dgm:cxn modelId="{762292B1-BC1C-482A-98A8-4EEADE37AB9B}" type="presParOf" srcId="{3DA3EB87-CDA5-4DCE-966B-2C0BA31BAFA2}" destId="{5BBA8851-C621-49C5-B8F4-303BCF2B2F20}" srcOrd="5" destOrd="0" presId="urn:microsoft.com/office/officeart/2005/8/layout/equation1"/>
    <dgm:cxn modelId="{CC9DCCFE-F8D2-4A7E-A436-E32E635C3986}" type="presParOf" srcId="{3DA3EB87-CDA5-4DCE-966B-2C0BA31BAFA2}" destId="{4F1E0870-468D-4D3E-9976-6D58E24511FA}" srcOrd="6" destOrd="0" presId="urn:microsoft.com/office/officeart/2005/8/layout/equation1"/>
    <dgm:cxn modelId="{AB90A455-9062-40D8-886C-56FAE81EFF35}" type="presParOf" srcId="{3DA3EB87-CDA5-4DCE-966B-2C0BA31BAFA2}" destId="{501867A2-0063-457F-9F0E-905607E0CD18}" srcOrd="7" destOrd="0" presId="urn:microsoft.com/office/officeart/2005/8/layout/equation1"/>
    <dgm:cxn modelId="{04F36D64-86EF-4734-84A1-2D3DB29ABAC9}" type="presParOf" srcId="{3DA3EB87-CDA5-4DCE-966B-2C0BA31BAFA2}" destId="{36C7E32B-BEBC-4E73-B496-A2B8A5149ED1}" srcOrd="8" destOrd="0" presId="urn:microsoft.com/office/officeart/2005/8/layout/equation1"/>
    <dgm:cxn modelId="{7453F434-9114-4FB1-95A2-341D99A15F25}" type="presParOf" srcId="{3DA3EB87-CDA5-4DCE-966B-2C0BA31BAFA2}" destId="{ED4099DE-16F3-4E91-B73E-2ECEDF32DE09}" srcOrd="9" destOrd="0" presId="urn:microsoft.com/office/officeart/2005/8/layout/equation1"/>
    <dgm:cxn modelId="{C8EC2CFB-B89F-40AF-B0DF-1E7FC5CEE744}" type="presParOf" srcId="{3DA3EB87-CDA5-4DCE-966B-2C0BA31BAFA2}" destId="{66D085F8-BB2A-4E09-970B-1B750391DA18}" srcOrd="10" destOrd="0" presId="urn:microsoft.com/office/officeart/2005/8/layout/equation1"/>
    <dgm:cxn modelId="{BF27BC5A-5C46-458C-82CF-8B9146B866CD}" type="presParOf" srcId="{3DA3EB87-CDA5-4DCE-966B-2C0BA31BAFA2}" destId="{500C4EC3-778B-4FC6-985E-2537C2824FB5}" srcOrd="11" destOrd="0" presId="urn:microsoft.com/office/officeart/2005/8/layout/equation1"/>
    <dgm:cxn modelId="{31FC60A8-01E1-4B2F-944A-E0F911E50A2D}" type="presParOf" srcId="{3DA3EB87-CDA5-4DCE-966B-2C0BA31BAFA2}" destId="{53F3E04A-5AD3-47FA-9E04-2FEBBB085CA0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190E17-9571-49A3-8609-F61A6EF5F1E6}" type="doc">
      <dgm:prSet loTypeId="urn:microsoft.com/office/officeart/2005/8/layout/equation1" loCatId="process" qsTypeId="urn:microsoft.com/office/officeart/2005/8/quickstyle/simple1" qsCatId="simple" csTypeId="urn:microsoft.com/office/officeart/2005/8/colors/accent0_3" csCatId="mainScheme" phldr="1"/>
      <dgm:spPr/>
    </dgm:pt>
    <dgm:pt modelId="{1F230EFD-710B-4BFE-9345-F35C05654F46}">
      <dgm:prSet phldrT="[Text]" custT="1"/>
      <dgm:spPr>
        <a:solidFill>
          <a:srgbClr val="C00000"/>
        </a:solidFill>
      </dgm:spPr>
      <dgm:t>
        <a:bodyPr/>
        <a:lstStyle/>
        <a:p>
          <a:r>
            <a:rPr lang="en-GB" sz="1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use information tools and resources</a:t>
          </a:r>
          <a:endParaRPr lang="en-GB" sz="1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A1474A38-7F4A-42DF-A330-352498DB1975}" type="parTrans" cxnId="{E1817E34-ABC7-44AE-96A7-D415EA6C7021}">
      <dgm:prSet/>
      <dgm:spPr/>
      <dgm:t>
        <a:bodyPr/>
        <a:lstStyle/>
        <a:p>
          <a:endParaRPr lang="en-GB"/>
        </a:p>
      </dgm:t>
    </dgm:pt>
    <dgm:pt modelId="{3EF6F865-9613-4680-833C-048630C70A19}" type="sibTrans" cxnId="{E1817E34-ABC7-44AE-96A7-D415EA6C7021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C12948BB-0E36-4206-A3EB-EF56961C880C}">
      <dgm:prSet phldrT="[Text]" custT="1"/>
      <dgm:spPr>
        <a:solidFill>
          <a:srgbClr val="006600"/>
        </a:solidFill>
      </dgm:spPr>
      <dgm:t>
        <a:bodyPr/>
        <a:lstStyle/>
        <a:p>
          <a:r>
            <a:rPr lang="en-GB" sz="1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maximise the impact of their research</a:t>
          </a:r>
          <a:endParaRPr lang="en-GB" sz="1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C82A18B-3CAE-4F1F-9532-BE86E92F0FD0}" type="parTrans" cxnId="{254256EE-0558-4D5C-935E-ED68F4210430}">
      <dgm:prSet/>
      <dgm:spPr/>
      <dgm:t>
        <a:bodyPr/>
        <a:lstStyle/>
        <a:p>
          <a:endParaRPr lang="en-GB"/>
        </a:p>
      </dgm:t>
    </dgm:pt>
    <dgm:pt modelId="{C45A50A4-2FD8-4CF4-BAFA-C71996C8ACC9}" type="sibTrans" cxnId="{254256EE-0558-4D5C-935E-ED68F4210430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GB"/>
        </a:p>
      </dgm:t>
    </dgm:pt>
    <dgm:pt modelId="{7CCB74FF-1187-47A1-9D1C-7289C5515884}">
      <dgm:prSet phldrT="[Text]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GB" b="0" dirty="0">
              <a:latin typeface="Cambria Math" panose="02040503050406030204" pitchFamily="18" charset="0"/>
              <a:ea typeface="Cambria Math" panose="02040503050406030204" pitchFamily="18" charset="0"/>
            </a:rPr>
            <a:t>Stronger, more competitive research environment</a:t>
          </a:r>
        </a:p>
      </dgm:t>
    </dgm:pt>
    <dgm:pt modelId="{46CD72CD-8A71-427C-BEFB-43A5A655E4B8}" type="parTrans" cxnId="{321C2CF0-C70C-4062-B39C-843CBF8C5E3E}">
      <dgm:prSet/>
      <dgm:spPr/>
      <dgm:t>
        <a:bodyPr/>
        <a:lstStyle/>
        <a:p>
          <a:endParaRPr lang="en-GB"/>
        </a:p>
      </dgm:t>
    </dgm:pt>
    <dgm:pt modelId="{EB09AF05-BF93-48C8-877F-7825AE9769F7}" type="sibTrans" cxnId="{321C2CF0-C70C-4062-B39C-843CBF8C5E3E}">
      <dgm:prSet/>
      <dgm:spPr/>
      <dgm:t>
        <a:bodyPr/>
        <a:lstStyle/>
        <a:p>
          <a:endParaRPr lang="en-GB"/>
        </a:p>
      </dgm:t>
    </dgm:pt>
    <dgm:pt modelId="{B678C1CB-07E3-42FA-8098-E0125A938209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GB" dirty="0" smtClean="0">
              <a:latin typeface="Cambria Math" panose="02040503050406030204" pitchFamily="18" charset="0"/>
              <a:ea typeface="Cambria Math" panose="02040503050406030204" pitchFamily="18" charset="0"/>
            </a:rPr>
            <a:t>Research analytics</a:t>
          </a:r>
          <a:endParaRPr lang="en-GB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14E517C-6182-43FE-88E6-9CEB9882D5B4}" type="parTrans" cxnId="{913B146A-B9E2-4234-A5B9-09C2554B74D9}">
      <dgm:prSet/>
      <dgm:spPr/>
      <dgm:t>
        <a:bodyPr/>
        <a:lstStyle/>
        <a:p>
          <a:endParaRPr lang="en-GB"/>
        </a:p>
      </dgm:t>
    </dgm:pt>
    <dgm:pt modelId="{455935BB-2EAD-431E-A0BF-19F858AB13B5}" type="sibTrans" cxnId="{913B146A-B9E2-4234-A5B9-09C2554B74D9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GB"/>
        </a:p>
      </dgm:t>
    </dgm:pt>
    <dgm:pt modelId="{3DA3EB87-CDA5-4DCE-966B-2C0BA31BAFA2}" type="pres">
      <dgm:prSet presAssocID="{D5190E17-9571-49A3-8609-F61A6EF5F1E6}" presName="linearFlow" presStyleCnt="0">
        <dgm:presLayoutVars>
          <dgm:dir/>
          <dgm:resizeHandles val="exact"/>
        </dgm:presLayoutVars>
      </dgm:prSet>
      <dgm:spPr/>
    </dgm:pt>
    <dgm:pt modelId="{B03C3D08-1786-4C49-B277-BCC06A57D331}" type="pres">
      <dgm:prSet presAssocID="{1F230EFD-710B-4BFE-9345-F35C05654F4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EC758C-EC7F-48E5-8743-25928C0AA5AF}" type="pres">
      <dgm:prSet presAssocID="{3EF6F865-9613-4680-833C-048630C70A19}" presName="spacerL" presStyleCnt="0"/>
      <dgm:spPr/>
    </dgm:pt>
    <dgm:pt modelId="{E497EB57-0E66-4BD6-B952-CCC351861BA5}" type="pres">
      <dgm:prSet presAssocID="{3EF6F865-9613-4680-833C-048630C70A19}" presName="sibTrans" presStyleLbl="sibTrans2D1" presStyleIdx="0" presStyleCnt="3"/>
      <dgm:spPr/>
      <dgm:t>
        <a:bodyPr/>
        <a:lstStyle/>
        <a:p>
          <a:endParaRPr lang="en-GB"/>
        </a:p>
      </dgm:t>
    </dgm:pt>
    <dgm:pt modelId="{43414A44-6B9A-47B0-A54D-294FB41CF269}" type="pres">
      <dgm:prSet presAssocID="{3EF6F865-9613-4680-833C-048630C70A19}" presName="spacerR" presStyleCnt="0"/>
      <dgm:spPr/>
    </dgm:pt>
    <dgm:pt modelId="{D8851602-A87D-4659-83B0-41325D7004DB}" type="pres">
      <dgm:prSet presAssocID="{C12948BB-0E36-4206-A3EB-EF56961C880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BA8851-C621-49C5-B8F4-303BCF2B2F20}" type="pres">
      <dgm:prSet presAssocID="{C45A50A4-2FD8-4CF4-BAFA-C71996C8ACC9}" presName="spacerL" presStyleCnt="0"/>
      <dgm:spPr/>
    </dgm:pt>
    <dgm:pt modelId="{4F1E0870-468D-4D3E-9976-6D58E24511FA}" type="pres">
      <dgm:prSet presAssocID="{C45A50A4-2FD8-4CF4-BAFA-C71996C8ACC9}" presName="sibTrans" presStyleLbl="sibTrans2D1" presStyleIdx="1" presStyleCnt="3" custLinFactNeighborX="-1915" custLinFactNeighborY="4891"/>
      <dgm:spPr/>
      <dgm:t>
        <a:bodyPr/>
        <a:lstStyle/>
        <a:p>
          <a:endParaRPr lang="en-GB"/>
        </a:p>
      </dgm:t>
    </dgm:pt>
    <dgm:pt modelId="{501867A2-0063-457F-9F0E-905607E0CD18}" type="pres">
      <dgm:prSet presAssocID="{C45A50A4-2FD8-4CF4-BAFA-C71996C8ACC9}" presName="spacerR" presStyleCnt="0"/>
      <dgm:spPr/>
    </dgm:pt>
    <dgm:pt modelId="{36C7E32B-BEBC-4E73-B496-A2B8A5149ED1}" type="pres">
      <dgm:prSet presAssocID="{B678C1CB-07E3-42FA-8098-E0125A93820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4099DE-16F3-4E91-B73E-2ECEDF32DE09}" type="pres">
      <dgm:prSet presAssocID="{455935BB-2EAD-431E-A0BF-19F858AB13B5}" presName="spacerL" presStyleCnt="0"/>
      <dgm:spPr/>
    </dgm:pt>
    <dgm:pt modelId="{66D085F8-BB2A-4E09-970B-1B750391DA18}" type="pres">
      <dgm:prSet presAssocID="{455935BB-2EAD-431E-A0BF-19F858AB13B5}" presName="sibTrans" presStyleLbl="sibTrans2D1" presStyleIdx="2" presStyleCnt="3"/>
      <dgm:spPr/>
      <dgm:t>
        <a:bodyPr/>
        <a:lstStyle/>
        <a:p>
          <a:endParaRPr lang="en-GB"/>
        </a:p>
      </dgm:t>
    </dgm:pt>
    <dgm:pt modelId="{500C4EC3-778B-4FC6-985E-2537C2824FB5}" type="pres">
      <dgm:prSet presAssocID="{455935BB-2EAD-431E-A0BF-19F858AB13B5}" presName="spacerR" presStyleCnt="0"/>
      <dgm:spPr/>
    </dgm:pt>
    <dgm:pt modelId="{53F3E04A-5AD3-47FA-9E04-2FEBBB085CA0}" type="pres">
      <dgm:prSet presAssocID="{7CCB74FF-1187-47A1-9D1C-7289C551588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53E5A84-B183-4F1E-A465-80FAA6801A6A}" type="presOf" srcId="{C12948BB-0E36-4206-A3EB-EF56961C880C}" destId="{D8851602-A87D-4659-83B0-41325D7004DB}" srcOrd="0" destOrd="0" presId="urn:microsoft.com/office/officeart/2005/8/layout/equation1"/>
    <dgm:cxn modelId="{913B146A-B9E2-4234-A5B9-09C2554B74D9}" srcId="{D5190E17-9571-49A3-8609-F61A6EF5F1E6}" destId="{B678C1CB-07E3-42FA-8098-E0125A938209}" srcOrd="2" destOrd="0" parTransId="{714E517C-6182-43FE-88E6-9CEB9882D5B4}" sibTransId="{455935BB-2EAD-431E-A0BF-19F858AB13B5}"/>
    <dgm:cxn modelId="{BFA953CB-86B4-4A4A-9552-4CBDB161D26E}" type="presOf" srcId="{1F230EFD-710B-4BFE-9345-F35C05654F46}" destId="{B03C3D08-1786-4C49-B277-BCC06A57D331}" srcOrd="0" destOrd="0" presId="urn:microsoft.com/office/officeart/2005/8/layout/equation1"/>
    <dgm:cxn modelId="{6302BAE2-2197-4F68-B9F3-98911B97EA82}" type="presOf" srcId="{B678C1CB-07E3-42FA-8098-E0125A938209}" destId="{36C7E32B-BEBC-4E73-B496-A2B8A5149ED1}" srcOrd="0" destOrd="0" presId="urn:microsoft.com/office/officeart/2005/8/layout/equation1"/>
    <dgm:cxn modelId="{5D5B0FD4-3A7F-44C4-B6CF-88AB30851A49}" type="presOf" srcId="{D5190E17-9571-49A3-8609-F61A6EF5F1E6}" destId="{3DA3EB87-CDA5-4DCE-966B-2C0BA31BAFA2}" srcOrd="0" destOrd="0" presId="urn:microsoft.com/office/officeart/2005/8/layout/equation1"/>
    <dgm:cxn modelId="{E1817E34-ABC7-44AE-96A7-D415EA6C7021}" srcId="{D5190E17-9571-49A3-8609-F61A6EF5F1E6}" destId="{1F230EFD-710B-4BFE-9345-F35C05654F46}" srcOrd="0" destOrd="0" parTransId="{A1474A38-7F4A-42DF-A330-352498DB1975}" sibTransId="{3EF6F865-9613-4680-833C-048630C70A19}"/>
    <dgm:cxn modelId="{00BAD202-FA6F-4602-B4EA-D580D6469F37}" type="presOf" srcId="{C45A50A4-2FD8-4CF4-BAFA-C71996C8ACC9}" destId="{4F1E0870-468D-4D3E-9976-6D58E24511FA}" srcOrd="0" destOrd="0" presId="urn:microsoft.com/office/officeart/2005/8/layout/equation1"/>
    <dgm:cxn modelId="{2536CEAD-E87D-4A34-B817-D04F4F175BDE}" type="presOf" srcId="{455935BB-2EAD-431E-A0BF-19F858AB13B5}" destId="{66D085F8-BB2A-4E09-970B-1B750391DA18}" srcOrd="0" destOrd="0" presId="urn:microsoft.com/office/officeart/2005/8/layout/equation1"/>
    <dgm:cxn modelId="{E43A84FA-D826-4949-9187-27582D66B8A7}" type="presOf" srcId="{3EF6F865-9613-4680-833C-048630C70A19}" destId="{E497EB57-0E66-4BD6-B952-CCC351861BA5}" srcOrd="0" destOrd="0" presId="urn:microsoft.com/office/officeart/2005/8/layout/equation1"/>
    <dgm:cxn modelId="{9E86A003-26BB-490E-A8E8-3775AC1117B8}" type="presOf" srcId="{7CCB74FF-1187-47A1-9D1C-7289C5515884}" destId="{53F3E04A-5AD3-47FA-9E04-2FEBBB085CA0}" srcOrd="0" destOrd="0" presId="urn:microsoft.com/office/officeart/2005/8/layout/equation1"/>
    <dgm:cxn modelId="{254256EE-0558-4D5C-935E-ED68F4210430}" srcId="{D5190E17-9571-49A3-8609-F61A6EF5F1E6}" destId="{C12948BB-0E36-4206-A3EB-EF56961C880C}" srcOrd="1" destOrd="0" parTransId="{5C82A18B-3CAE-4F1F-9532-BE86E92F0FD0}" sibTransId="{C45A50A4-2FD8-4CF4-BAFA-C71996C8ACC9}"/>
    <dgm:cxn modelId="{321C2CF0-C70C-4062-B39C-843CBF8C5E3E}" srcId="{D5190E17-9571-49A3-8609-F61A6EF5F1E6}" destId="{7CCB74FF-1187-47A1-9D1C-7289C5515884}" srcOrd="3" destOrd="0" parTransId="{46CD72CD-8A71-427C-BEFB-43A5A655E4B8}" sibTransId="{EB09AF05-BF93-48C8-877F-7825AE9769F7}"/>
    <dgm:cxn modelId="{8F81FC6F-1813-496C-AB44-D1251DDD3B55}" type="presParOf" srcId="{3DA3EB87-CDA5-4DCE-966B-2C0BA31BAFA2}" destId="{B03C3D08-1786-4C49-B277-BCC06A57D331}" srcOrd="0" destOrd="0" presId="urn:microsoft.com/office/officeart/2005/8/layout/equation1"/>
    <dgm:cxn modelId="{745AF8A2-287C-4D85-9FF2-E4284027CD7C}" type="presParOf" srcId="{3DA3EB87-CDA5-4DCE-966B-2C0BA31BAFA2}" destId="{F5EC758C-EC7F-48E5-8743-25928C0AA5AF}" srcOrd="1" destOrd="0" presId="urn:microsoft.com/office/officeart/2005/8/layout/equation1"/>
    <dgm:cxn modelId="{8ABE05A3-58E3-4532-9826-CEF02D6806A8}" type="presParOf" srcId="{3DA3EB87-CDA5-4DCE-966B-2C0BA31BAFA2}" destId="{E497EB57-0E66-4BD6-B952-CCC351861BA5}" srcOrd="2" destOrd="0" presId="urn:microsoft.com/office/officeart/2005/8/layout/equation1"/>
    <dgm:cxn modelId="{F0974DC2-B148-4047-B3D6-4E101AE1CD5D}" type="presParOf" srcId="{3DA3EB87-CDA5-4DCE-966B-2C0BA31BAFA2}" destId="{43414A44-6B9A-47B0-A54D-294FB41CF269}" srcOrd="3" destOrd="0" presId="urn:microsoft.com/office/officeart/2005/8/layout/equation1"/>
    <dgm:cxn modelId="{B33CCA81-B7DA-4F01-818C-7502687EF177}" type="presParOf" srcId="{3DA3EB87-CDA5-4DCE-966B-2C0BA31BAFA2}" destId="{D8851602-A87D-4659-83B0-41325D7004DB}" srcOrd="4" destOrd="0" presId="urn:microsoft.com/office/officeart/2005/8/layout/equation1"/>
    <dgm:cxn modelId="{E221527F-99B6-4B62-9B0D-3F232F930E16}" type="presParOf" srcId="{3DA3EB87-CDA5-4DCE-966B-2C0BA31BAFA2}" destId="{5BBA8851-C621-49C5-B8F4-303BCF2B2F20}" srcOrd="5" destOrd="0" presId="urn:microsoft.com/office/officeart/2005/8/layout/equation1"/>
    <dgm:cxn modelId="{32EAEDFA-0185-42A0-88EA-9B8F1689AEB4}" type="presParOf" srcId="{3DA3EB87-CDA5-4DCE-966B-2C0BA31BAFA2}" destId="{4F1E0870-468D-4D3E-9976-6D58E24511FA}" srcOrd="6" destOrd="0" presId="urn:microsoft.com/office/officeart/2005/8/layout/equation1"/>
    <dgm:cxn modelId="{E31FE326-0617-4797-9ED6-31BBFBCB5371}" type="presParOf" srcId="{3DA3EB87-CDA5-4DCE-966B-2C0BA31BAFA2}" destId="{501867A2-0063-457F-9F0E-905607E0CD18}" srcOrd="7" destOrd="0" presId="urn:microsoft.com/office/officeart/2005/8/layout/equation1"/>
    <dgm:cxn modelId="{DE68408E-86B1-4B11-9B8A-6D4FB348C64B}" type="presParOf" srcId="{3DA3EB87-CDA5-4DCE-966B-2C0BA31BAFA2}" destId="{36C7E32B-BEBC-4E73-B496-A2B8A5149ED1}" srcOrd="8" destOrd="0" presId="urn:microsoft.com/office/officeart/2005/8/layout/equation1"/>
    <dgm:cxn modelId="{F662FA81-0DB8-4281-AAC3-8AF4FD0A012E}" type="presParOf" srcId="{3DA3EB87-CDA5-4DCE-966B-2C0BA31BAFA2}" destId="{ED4099DE-16F3-4E91-B73E-2ECEDF32DE09}" srcOrd="9" destOrd="0" presId="urn:microsoft.com/office/officeart/2005/8/layout/equation1"/>
    <dgm:cxn modelId="{0E6D8F56-AB15-44A9-ACEA-2DF57388C4DC}" type="presParOf" srcId="{3DA3EB87-CDA5-4DCE-966B-2C0BA31BAFA2}" destId="{66D085F8-BB2A-4E09-970B-1B750391DA18}" srcOrd="10" destOrd="0" presId="urn:microsoft.com/office/officeart/2005/8/layout/equation1"/>
    <dgm:cxn modelId="{5BD1FBC7-641E-478F-A3A6-C3D95696B3EC}" type="presParOf" srcId="{3DA3EB87-CDA5-4DCE-966B-2C0BA31BAFA2}" destId="{500C4EC3-778B-4FC6-985E-2537C2824FB5}" srcOrd="11" destOrd="0" presId="urn:microsoft.com/office/officeart/2005/8/layout/equation1"/>
    <dgm:cxn modelId="{A607CCED-5B96-4097-A939-F3ADCDC2B08B}" type="presParOf" srcId="{3DA3EB87-CDA5-4DCE-966B-2C0BA31BAFA2}" destId="{53F3E04A-5AD3-47FA-9E04-2FEBBB085CA0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5190E17-9571-49A3-8609-F61A6EF5F1E6}" type="doc">
      <dgm:prSet loTypeId="urn:microsoft.com/office/officeart/2005/8/layout/equation1" loCatId="process" qsTypeId="urn:microsoft.com/office/officeart/2005/8/quickstyle/simple1" qsCatId="simple" csTypeId="urn:microsoft.com/office/officeart/2005/8/colors/accent0_3" csCatId="mainScheme" phldr="1"/>
      <dgm:spPr/>
    </dgm:pt>
    <dgm:pt modelId="{1F230EFD-710B-4BFE-9345-F35C05654F46}">
      <dgm:prSet phldrT="[Text]" custT="1"/>
      <dgm:spPr>
        <a:solidFill>
          <a:srgbClr val="C00000"/>
        </a:solidFill>
      </dgm:spPr>
      <dgm:t>
        <a:bodyPr/>
        <a:lstStyle/>
        <a:p>
          <a:r>
            <a:rPr lang="en-GB" sz="1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use information tools and resources</a:t>
          </a:r>
          <a:endParaRPr lang="en-GB" sz="1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A1474A38-7F4A-42DF-A330-352498DB1975}" type="parTrans" cxnId="{E1817E34-ABC7-44AE-96A7-D415EA6C7021}">
      <dgm:prSet/>
      <dgm:spPr/>
      <dgm:t>
        <a:bodyPr/>
        <a:lstStyle/>
        <a:p>
          <a:endParaRPr lang="en-GB"/>
        </a:p>
      </dgm:t>
    </dgm:pt>
    <dgm:pt modelId="{3EF6F865-9613-4680-833C-048630C70A19}" type="sibTrans" cxnId="{E1817E34-ABC7-44AE-96A7-D415EA6C7021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C12948BB-0E36-4206-A3EB-EF56961C880C}">
      <dgm:prSet phldrT="[Text]" custT="1"/>
      <dgm:spPr>
        <a:solidFill>
          <a:srgbClr val="006600"/>
        </a:solidFill>
      </dgm:spPr>
      <dgm:t>
        <a:bodyPr/>
        <a:lstStyle/>
        <a:p>
          <a:r>
            <a:rPr lang="en-GB" sz="1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maximise the impact of their research</a:t>
          </a:r>
          <a:endParaRPr lang="en-GB" sz="1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C82A18B-3CAE-4F1F-9532-BE86E92F0FD0}" type="parTrans" cxnId="{254256EE-0558-4D5C-935E-ED68F4210430}">
      <dgm:prSet/>
      <dgm:spPr/>
      <dgm:t>
        <a:bodyPr/>
        <a:lstStyle/>
        <a:p>
          <a:endParaRPr lang="en-GB"/>
        </a:p>
      </dgm:t>
    </dgm:pt>
    <dgm:pt modelId="{C45A50A4-2FD8-4CF4-BAFA-C71996C8ACC9}" type="sibTrans" cxnId="{254256EE-0558-4D5C-935E-ED68F4210430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7CCB74FF-1187-47A1-9D1C-7289C5515884}">
      <dgm:prSet phldrT="[Text]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GB" b="0" dirty="0">
              <a:latin typeface="Cambria Math" panose="02040503050406030204" pitchFamily="18" charset="0"/>
              <a:ea typeface="Cambria Math" panose="02040503050406030204" pitchFamily="18" charset="0"/>
            </a:rPr>
            <a:t>Stronger, more competitive research environment</a:t>
          </a:r>
        </a:p>
      </dgm:t>
    </dgm:pt>
    <dgm:pt modelId="{46CD72CD-8A71-427C-BEFB-43A5A655E4B8}" type="parTrans" cxnId="{321C2CF0-C70C-4062-B39C-843CBF8C5E3E}">
      <dgm:prSet/>
      <dgm:spPr/>
      <dgm:t>
        <a:bodyPr/>
        <a:lstStyle/>
        <a:p>
          <a:endParaRPr lang="en-GB"/>
        </a:p>
      </dgm:t>
    </dgm:pt>
    <dgm:pt modelId="{EB09AF05-BF93-48C8-877F-7825AE9769F7}" type="sibTrans" cxnId="{321C2CF0-C70C-4062-B39C-843CBF8C5E3E}">
      <dgm:prSet/>
      <dgm:spPr/>
      <dgm:t>
        <a:bodyPr/>
        <a:lstStyle/>
        <a:p>
          <a:endParaRPr lang="en-GB"/>
        </a:p>
      </dgm:t>
    </dgm:pt>
    <dgm:pt modelId="{B678C1CB-07E3-42FA-8098-E0125A938209}">
      <dgm:prSet custT="1"/>
      <dgm:spPr>
        <a:solidFill>
          <a:schemeClr val="accent6">
            <a:lumMod val="25000"/>
          </a:schemeClr>
        </a:solidFill>
      </dgm:spPr>
      <dgm:t>
        <a:bodyPr/>
        <a:lstStyle/>
        <a:p>
          <a:r>
            <a:rPr lang="en-GB" sz="1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measure and understand their impact</a:t>
          </a:r>
          <a:endParaRPr lang="en-GB" sz="1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14E517C-6182-43FE-88E6-9CEB9882D5B4}" type="parTrans" cxnId="{913B146A-B9E2-4234-A5B9-09C2554B74D9}">
      <dgm:prSet/>
      <dgm:spPr/>
      <dgm:t>
        <a:bodyPr/>
        <a:lstStyle/>
        <a:p>
          <a:endParaRPr lang="en-GB"/>
        </a:p>
      </dgm:t>
    </dgm:pt>
    <dgm:pt modelId="{455935BB-2EAD-431E-A0BF-19F858AB13B5}" type="sibTrans" cxnId="{913B146A-B9E2-4234-A5B9-09C2554B74D9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GB"/>
        </a:p>
      </dgm:t>
    </dgm:pt>
    <dgm:pt modelId="{3DA3EB87-CDA5-4DCE-966B-2C0BA31BAFA2}" type="pres">
      <dgm:prSet presAssocID="{D5190E17-9571-49A3-8609-F61A6EF5F1E6}" presName="linearFlow" presStyleCnt="0">
        <dgm:presLayoutVars>
          <dgm:dir/>
          <dgm:resizeHandles val="exact"/>
        </dgm:presLayoutVars>
      </dgm:prSet>
      <dgm:spPr/>
    </dgm:pt>
    <dgm:pt modelId="{B03C3D08-1786-4C49-B277-BCC06A57D331}" type="pres">
      <dgm:prSet presAssocID="{1F230EFD-710B-4BFE-9345-F35C05654F4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EC758C-EC7F-48E5-8743-25928C0AA5AF}" type="pres">
      <dgm:prSet presAssocID="{3EF6F865-9613-4680-833C-048630C70A19}" presName="spacerL" presStyleCnt="0"/>
      <dgm:spPr/>
    </dgm:pt>
    <dgm:pt modelId="{E497EB57-0E66-4BD6-B952-CCC351861BA5}" type="pres">
      <dgm:prSet presAssocID="{3EF6F865-9613-4680-833C-048630C70A19}" presName="sibTrans" presStyleLbl="sibTrans2D1" presStyleIdx="0" presStyleCnt="3"/>
      <dgm:spPr/>
      <dgm:t>
        <a:bodyPr/>
        <a:lstStyle/>
        <a:p>
          <a:endParaRPr lang="en-GB"/>
        </a:p>
      </dgm:t>
    </dgm:pt>
    <dgm:pt modelId="{43414A44-6B9A-47B0-A54D-294FB41CF269}" type="pres">
      <dgm:prSet presAssocID="{3EF6F865-9613-4680-833C-048630C70A19}" presName="spacerR" presStyleCnt="0"/>
      <dgm:spPr/>
    </dgm:pt>
    <dgm:pt modelId="{D8851602-A87D-4659-83B0-41325D7004DB}" type="pres">
      <dgm:prSet presAssocID="{C12948BB-0E36-4206-A3EB-EF56961C880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BA8851-C621-49C5-B8F4-303BCF2B2F20}" type="pres">
      <dgm:prSet presAssocID="{C45A50A4-2FD8-4CF4-BAFA-C71996C8ACC9}" presName="spacerL" presStyleCnt="0"/>
      <dgm:spPr/>
    </dgm:pt>
    <dgm:pt modelId="{4F1E0870-468D-4D3E-9976-6D58E24511FA}" type="pres">
      <dgm:prSet presAssocID="{C45A50A4-2FD8-4CF4-BAFA-C71996C8ACC9}" presName="sibTrans" presStyleLbl="sibTrans2D1" presStyleIdx="1" presStyleCnt="3"/>
      <dgm:spPr/>
      <dgm:t>
        <a:bodyPr/>
        <a:lstStyle/>
        <a:p>
          <a:endParaRPr lang="en-GB"/>
        </a:p>
      </dgm:t>
    </dgm:pt>
    <dgm:pt modelId="{501867A2-0063-457F-9F0E-905607E0CD18}" type="pres">
      <dgm:prSet presAssocID="{C45A50A4-2FD8-4CF4-BAFA-C71996C8ACC9}" presName="spacerR" presStyleCnt="0"/>
      <dgm:spPr/>
    </dgm:pt>
    <dgm:pt modelId="{36C7E32B-BEBC-4E73-B496-A2B8A5149ED1}" type="pres">
      <dgm:prSet presAssocID="{B678C1CB-07E3-42FA-8098-E0125A93820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4099DE-16F3-4E91-B73E-2ECEDF32DE09}" type="pres">
      <dgm:prSet presAssocID="{455935BB-2EAD-431E-A0BF-19F858AB13B5}" presName="spacerL" presStyleCnt="0"/>
      <dgm:spPr/>
    </dgm:pt>
    <dgm:pt modelId="{66D085F8-BB2A-4E09-970B-1B750391DA18}" type="pres">
      <dgm:prSet presAssocID="{455935BB-2EAD-431E-A0BF-19F858AB13B5}" presName="sibTrans" presStyleLbl="sibTrans2D1" presStyleIdx="2" presStyleCnt="3"/>
      <dgm:spPr/>
      <dgm:t>
        <a:bodyPr/>
        <a:lstStyle/>
        <a:p>
          <a:endParaRPr lang="en-GB"/>
        </a:p>
      </dgm:t>
    </dgm:pt>
    <dgm:pt modelId="{500C4EC3-778B-4FC6-985E-2537C2824FB5}" type="pres">
      <dgm:prSet presAssocID="{455935BB-2EAD-431E-A0BF-19F858AB13B5}" presName="spacerR" presStyleCnt="0"/>
      <dgm:spPr/>
    </dgm:pt>
    <dgm:pt modelId="{53F3E04A-5AD3-47FA-9E04-2FEBBB085CA0}" type="pres">
      <dgm:prSet presAssocID="{7CCB74FF-1187-47A1-9D1C-7289C551588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C923EFD-701D-4E7B-B841-2F0D4CA38462}" type="presOf" srcId="{7CCB74FF-1187-47A1-9D1C-7289C5515884}" destId="{53F3E04A-5AD3-47FA-9E04-2FEBBB085CA0}" srcOrd="0" destOrd="0" presId="urn:microsoft.com/office/officeart/2005/8/layout/equation1"/>
    <dgm:cxn modelId="{321C2CF0-C70C-4062-B39C-843CBF8C5E3E}" srcId="{D5190E17-9571-49A3-8609-F61A6EF5F1E6}" destId="{7CCB74FF-1187-47A1-9D1C-7289C5515884}" srcOrd="3" destOrd="0" parTransId="{46CD72CD-8A71-427C-BEFB-43A5A655E4B8}" sibTransId="{EB09AF05-BF93-48C8-877F-7825AE9769F7}"/>
    <dgm:cxn modelId="{1EEADBE5-BE1F-463D-B154-0497A9E9168C}" type="presOf" srcId="{B678C1CB-07E3-42FA-8098-E0125A938209}" destId="{36C7E32B-BEBC-4E73-B496-A2B8A5149ED1}" srcOrd="0" destOrd="0" presId="urn:microsoft.com/office/officeart/2005/8/layout/equation1"/>
    <dgm:cxn modelId="{A49CBB0D-D28A-4C78-81CA-9F01F0E596FB}" type="presOf" srcId="{455935BB-2EAD-431E-A0BF-19F858AB13B5}" destId="{66D085F8-BB2A-4E09-970B-1B750391DA18}" srcOrd="0" destOrd="0" presId="urn:microsoft.com/office/officeart/2005/8/layout/equation1"/>
    <dgm:cxn modelId="{09420B05-F2F8-4029-900E-8A0F04623B94}" type="presOf" srcId="{C12948BB-0E36-4206-A3EB-EF56961C880C}" destId="{D8851602-A87D-4659-83B0-41325D7004DB}" srcOrd="0" destOrd="0" presId="urn:microsoft.com/office/officeart/2005/8/layout/equation1"/>
    <dgm:cxn modelId="{913B146A-B9E2-4234-A5B9-09C2554B74D9}" srcId="{D5190E17-9571-49A3-8609-F61A6EF5F1E6}" destId="{B678C1CB-07E3-42FA-8098-E0125A938209}" srcOrd="2" destOrd="0" parTransId="{714E517C-6182-43FE-88E6-9CEB9882D5B4}" sibTransId="{455935BB-2EAD-431E-A0BF-19F858AB13B5}"/>
    <dgm:cxn modelId="{7483E7D9-2B55-4ABF-A3CD-2D5BAEABD90D}" type="presOf" srcId="{D5190E17-9571-49A3-8609-F61A6EF5F1E6}" destId="{3DA3EB87-CDA5-4DCE-966B-2C0BA31BAFA2}" srcOrd="0" destOrd="0" presId="urn:microsoft.com/office/officeart/2005/8/layout/equation1"/>
    <dgm:cxn modelId="{DEF29C99-318B-4621-B482-D993F5A36CAC}" type="presOf" srcId="{C45A50A4-2FD8-4CF4-BAFA-C71996C8ACC9}" destId="{4F1E0870-468D-4D3E-9976-6D58E24511FA}" srcOrd="0" destOrd="0" presId="urn:microsoft.com/office/officeart/2005/8/layout/equation1"/>
    <dgm:cxn modelId="{254256EE-0558-4D5C-935E-ED68F4210430}" srcId="{D5190E17-9571-49A3-8609-F61A6EF5F1E6}" destId="{C12948BB-0E36-4206-A3EB-EF56961C880C}" srcOrd="1" destOrd="0" parTransId="{5C82A18B-3CAE-4F1F-9532-BE86E92F0FD0}" sibTransId="{C45A50A4-2FD8-4CF4-BAFA-C71996C8ACC9}"/>
    <dgm:cxn modelId="{110198D3-EC53-4E13-AF35-0C53BD4B9853}" type="presOf" srcId="{1F230EFD-710B-4BFE-9345-F35C05654F46}" destId="{B03C3D08-1786-4C49-B277-BCC06A57D331}" srcOrd="0" destOrd="0" presId="urn:microsoft.com/office/officeart/2005/8/layout/equation1"/>
    <dgm:cxn modelId="{E1817E34-ABC7-44AE-96A7-D415EA6C7021}" srcId="{D5190E17-9571-49A3-8609-F61A6EF5F1E6}" destId="{1F230EFD-710B-4BFE-9345-F35C05654F46}" srcOrd="0" destOrd="0" parTransId="{A1474A38-7F4A-42DF-A330-352498DB1975}" sibTransId="{3EF6F865-9613-4680-833C-048630C70A19}"/>
    <dgm:cxn modelId="{2B361A45-00C1-42F0-8093-0F06A4C8781E}" type="presOf" srcId="{3EF6F865-9613-4680-833C-048630C70A19}" destId="{E497EB57-0E66-4BD6-B952-CCC351861BA5}" srcOrd="0" destOrd="0" presId="urn:microsoft.com/office/officeart/2005/8/layout/equation1"/>
    <dgm:cxn modelId="{FA49402D-D4EB-4639-88CF-F28ADF78EE5F}" type="presParOf" srcId="{3DA3EB87-CDA5-4DCE-966B-2C0BA31BAFA2}" destId="{B03C3D08-1786-4C49-B277-BCC06A57D331}" srcOrd="0" destOrd="0" presId="urn:microsoft.com/office/officeart/2005/8/layout/equation1"/>
    <dgm:cxn modelId="{1FB1D15A-9443-4462-A03D-21A02BE26343}" type="presParOf" srcId="{3DA3EB87-CDA5-4DCE-966B-2C0BA31BAFA2}" destId="{F5EC758C-EC7F-48E5-8743-25928C0AA5AF}" srcOrd="1" destOrd="0" presId="urn:microsoft.com/office/officeart/2005/8/layout/equation1"/>
    <dgm:cxn modelId="{D32ECEB0-BB36-4E18-8DEB-F5C809846AC6}" type="presParOf" srcId="{3DA3EB87-CDA5-4DCE-966B-2C0BA31BAFA2}" destId="{E497EB57-0E66-4BD6-B952-CCC351861BA5}" srcOrd="2" destOrd="0" presId="urn:microsoft.com/office/officeart/2005/8/layout/equation1"/>
    <dgm:cxn modelId="{9F92A85C-AFCE-4D00-9723-F5AAA606F52A}" type="presParOf" srcId="{3DA3EB87-CDA5-4DCE-966B-2C0BA31BAFA2}" destId="{43414A44-6B9A-47B0-A54D-294FB41CF269}" srcOrd="3" destOrd="0" presId="urn:microsoft.com/office/officeart/2005/8/layout/equation1"/>
    <dgm:cxn modelId="{E2429198-2A97-4A13-B12C-F4E10CD3FDC4}" type="presParOf" srcId="{3DA3EB87-CDA5-4DCE-966B-2C0BA31BAFA2}" destId="{D8851602-A87D-4659-83B0-41325D7004DB}" srcOrd="4" destOrd="0" presId="urn:microsoft.com/office/officeart/2005/8/layout/equation1"/>
    <dgm:cxn modelId="{EF7445DE-A508-4721-BF6F-3D2380A0A8AB}" type="presParOf" srcId="{3DA3EB87-CDA5-4DCE-966B-2C0BA31BAFA2}" destId="{5BBA8851-C621-49C5-B8F4-303BCF2B2F20}" srcOrd="5" destOrd="0" presId="urn:microsoft.com/office/officeart/2005/8/layout/equation1"/>
    <dgm:cxn modelId="{6B6CA5D0-3194-4D1D-8428-6FB659FB35CE}" type="presParOf" srcId="{3DA3EB87-CDA5-4DCE-966B-2C0BA31BAFA2}" destId="{4F1E0870-468D-4D3E-9976-6D58E24511FA}" srcOrd="6" destOrd="0" presId="urn:microsoft.com/office/officeart/2005/8/layout/equation1"/>
    <dgm:cxn modelId="{35747156-2DAA-4E74-8CB2-CA562528D7C5}" type="presParOf" srcId="{3DA3EB87-CDA5-4DCE-966B-2C0BA31BAFA2}" destId="{501867A2-0063-457F-9F0E-905607E0CD18}" srcOrd="7" destOrd="0" presId="urn:microsoft.com/office/officeart/2005/8/layout/equation1"/>
    <dgm:cxn modelId="{4FFA999B-96F3-4B17-8681-B335FCE7AD2D}" type="presParOf" srcId="{3DA3EB87-CDA5-4DCE-966B-2C0BA31BAFA2}" destId="{36C7E32B-BEBC-4E73-B496-A2B8A5149ED1}" srcOrd="8" destOrd="0" presId="urn:microsoft.com/office/officeart/2005/8/layout/equation1"/>
    <dgm:cxn modelId="{9172F64D-2629-449F-A402-58EEC5FFA07D}" type="presParOf" srcId="{3DA3EB87-CDA5-4DCE-966B-2C0BA31BAFA2}" destId="{ED4099DE-16F3-4E91-B73E-2ECEDF32DE09}" srcOrd="9" destOrd="0" presId="urn:microsoft.com/office/officeart/2005/8/layout/equation1"/>
    <dgm:cxn modelId="{8FC6B9CA-6D2A-4581-8B8B-2B06691A3FB1}" type="presParOf" srcId="{3DA3EB87-CDA5-4DCE-966B-2C0BA31BAFA2}" destId="{66D085F8-BB2A-4E09-970B-1B750391DA18}" srcOrd="10" destOrd="0" presId="urn:microsoft.com/office/officeart/2005/8/layout/equation1"/>
    <dgm:cxn modelId="{1C4AEC9B-085D-4F5A-9ACB-C1B776ECDAB7}" type="presParOf" srcId="{3DA3EB87-CDA5-4DCE-966B-2C0BA31BAFA2}" destId="{500C4EC3-778B-4FC6-985E-2537C2824FB5}" srcOrd="11" destOrd="0" presId="urn:microsoft.com/office/officeart/2005/8/layout/equation1"/>
    <dgm:cxn modelId="{99245471-0D89-4B8D-AEE6-E3B66D8A0340}" type="presParOf" srcId="{3DA3EB87-CDA5-4DCE-966B-2C0BA31BAFA2}" destId="{53F3E04A-5AD3-47FA-9E04-2FEBBB085CA0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5190E17-9571-49A3-8609-F61A6EF5F1E6}" type="doc">
      <dgm:prSet loTypeId="urn:microsoft.com/office/officeart/2005/8/layout/equation1" loCatId="process" qsTypeId="urn:microsoft.com/office/officeart/2005/8/quickstyle/simple1" qsCatId="simple" csTypeId="urn:microsoft.com/office/officeart/2005/8/colors/accent0_3" csCatId="mainScheme" phldr="1"/>
      <dgm:spPr/>
    </dgm:pt>
    <dgm:pt modelId="{1F230EFD-710B-4BFE-9345-F35C05654F46}">
      <dgm:prSet phldrT="[Text]" custT="1"/>
      <dgm:spPr>
        <a:solidFill>
          <a:srgbClr val="C00000"/>
        </a:solidFill>
      </dgm:spPr>
      <dgm:t>
        <a:bodyPr/>
        <a:lstStyle/>
        <a:p>
          <a:r>
            <a:rPr lang="en-GB" sz="1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use information tools and resources</a:t>
          </a:r>
          <a:endParaRPr lang="en-GB" sz="1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A1474A38-7F4A-42DF-A330-352498DB1975}" type="parTrans" cxnId="{E1817E34-ABC7-44AE-96A7-D415EA6C7021}">
      <dgm:prSet/>
      <dgm:spPr/>
      <dgm:t>
        <a:bodyPr/>
        <a:lstStyle/>
        <a:p>
          <a:endParaRPr lang="en-GB"/>
        </a:p>
      </dgm:t>
    </dgm:pt>
    <dgm:pt modelId="{3EF6F865-9613-4680-833C-048630C70A19}" type="sibTrans" cxnId="{E1817E34-ABC7-44AE-96A7-D415EA6C7021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C12948BB-0E36-4206-A3EB-EF56961C880C}">
      <dgm:prSet phldrT="[Text]"/>
      <dgm:spPr>
        <a:solidFill>
          <a:srgbClr val="006600"/>
        </a:solidFill>
      </dgm:spPr>
      <dgm:t>
        <a:bodyPr/>
        <a:lstStyle/>
        <a:p>
          <a:r>
            <a:rPr lang="en-GB" dirty="0" smtClean="0">
              <a:latin typeface="Cambria Math" panose="02040503050406030204" pitchFamily="18" charset="0"/>
              <a:ea typeface="Cambria Math" panose="02040503050406030204" pitchFamily="18" charset="0"/>
            </a:rPr>
            <a:t>maximise the impact of their research</a:t>
          </a:r>
          <a:endParaRPr lang="en-GB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C82A18B-3CAE-4F1F-9532-BE86E92F0FD0}" type="parTrans" cxnId="{254256EE-0558-4D5C-935E-ED68F4210430}">
      <dgm:prSet/>
      <dgm:spPr/>
      <dgm:t>
        <a:bodyPr/>
        <a:lstStyle/>
        <a:p>
          <a:endParaRPr lang="en-GB"/>
        </a:p>
      </dgm:t>
    </dgm:pt>
    <dgm:pt modelId="{C45A50A4-2FD8-4CF4-BAFA-C71996C8ACC9}" type="sibTrans" cxnId="{254256EE-0558-4D5C-935E-ED68F4210430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7CCB74FF-1187-47A1-9D1C-7289C5515884}">
      <dgm:prSet phldrT="[Text]" custT="1"/>
      <dgm:spPr>
        <a:solidFill>
          <a:srgbClr val="660033"/>
        </a:solidFill>
      </dgm:spPr>
      <dgm:t>
        <a:bodyPr/>
        <a:lstStyle/>
        <a:p>
          <a:r>
            <a:rPr lang="en-GB" sz="1400" b="0" dirty="0" smtClean="0">
              <a:latin typeface="Cambria Math" panose="02040503050406030204" pitchFamily="18" charset="0"/>
              <a:ea typeface="Cambria Math" panose="02040503050406030204" pitchFamily="18" charset="0"/>
            </a:rPr>
            <a:t>become  a more effective researcher</a:t>
          </a:r>
          <a:endParaRPr lang="en-GB" sz="1400" b="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46CD72CD-8A71-427C-BEFB-43A5A655E4B8}" type="parTrans" cxnId="{321C2CF0-C70C-4062-B39C-843CBF8C5E3E}">
      <dgm:prSet/>
      <dgm:spPr/>
      <dgm:t>
        <a:bodyPr/>
        <a:lstStyle/>
        <a:p>
          <a:endParaRPr lang="en-GB"/>
        </a:p>
      </dgm:t>
    </dgm:pt>
    <dgm:pt modelId="{EB09AF05-BF93-48C8-877F-7825AE9769F7}" type="sibTrans" cxnId="{321C2CF0-C70C-4062-B39C-843CBF8C5E3E}">
      <dgm:prSet/>
      <dgm:spPr/>
      <dgm:t>
        <a:bodyPr/>
        <a:lstStyle/>
        <a:p>
          <a:endParaRPr lang="en-GB"/>
        </a:p>
      </dgm:t>
    </dgm:pt>
    <dgm:pt modelId="{B678C1CB-07E3-42FA-8098-E0125A938209}">
      <dgm:prSet custT="1"/>
      <dgm:spPr>
        <a:solidFill>
          <a:schemeClr val="accent6">
            <a:lumMod val="25000"/>
          </a:schemeClr>
        </a:solidFill>
      </dgm:spPr>
      <dgm:t>
        <a:bodyPr/>
        <a:lstStyle/>
        <a:p>
          <a:r>
            <a:rPr lang="en-GB" sz="1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measure and understand their impact</a:t>
          </a:r>
          <a:endParaRPr lang="en-GB" sz="1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14E517C-6182-43FE-88E6-9CEB9882D5B4}" type="parTrans" cxnId="{913B146A-B9E2-4234-A5B9-09C2554B74D9}">
      <dgm:prSet/>
      <dgm:spPr/>
      <dgm:t>
        <a:bodyPr/>
        <a:lstStyle/>
        <a:p>
          <a:endParaRPr lang="en-GB"/>
        </a:p>
      </dgm:t>
    </dgm:pt>
    <dgm:pt modelId="{455935BB-2EAD-431E-A0BF-19F858AB13B5}" type="sibTrans" cxnId="{913B146A-B9E2-4234-A5B9-09C2554B74D9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3DA3EB87-CDA5-4DCE-966B-2C0BA31BAFA2}" type="pres">
      <dgm:prSet presAssocID="{D5190E17-9571-49A3-8609-F61A6EF5F1E6}" presName="linearFlow" presStyleCnt="0">
        <dgm:presLayoutVars>
          <dgm:dir/>
          <dgm:resizeHandles val="exact"/>
        </dgm:presLayoutVars>
      </dgm:prSet>
      <dgm:spPr/>
    </dgm:pt>
    <dgm:pt modelId="{B03C3D08-1786-4C49-B277-BCC06A57D331}" type="pres">
      <dgm:prSet presAssocID="{1F230EFD-710B-4BFE-9345-F35C05654F4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EC758C-EC7F-48E5-8743-25928C0AA5AF}" type="pres">
      <dgm:prSet presAssocID="{3EF6F865-9613-4680-833C-048630C70A19}" presName="spacerL" presStyleCnt="0"/>
      <dgm:spPr/>
    </dgm:pt>
    <dgm:pt modelId="{E497EB57-0E66-4BD6-B952-CCC351861BA5}" type="pres">
      <dgm:prSet presAssocID="{3EF6F865-9613-4680-833C-048630C70A19}" presName="sibTrans" presStyleLbl="sibTrans2D1" presStyleIdx="0" presStyleCnt="3"/>
      <dgm:spPr/>
      <dgm:t>
        <a:bodyPr/>
        <a:lstStyle/>
        <a:p>
          <a:endParaRPr lang="en-GB"/>
        </a:p>
      </dgm:t>
    </dgm:pt>
    <dgm:pt modelId="{43414A44-6B9A-47B0-A54D-294FB41CF269}" type="pres">
      <dgm:prSet presAssocID="{3EF6F865-9613-4680-833C-048630C70A19}" presName="spacerR" presStyleCnt="0"/>
      <dgm:spPr/>
    </dgm:pt>
    <dgm:pt modelId="{D8851602-A87D-4659-83B0-41325D7004DB}" type="pres">
      <dgm:prSet presAssocID="{C12948BB-0E36-4206-A3EB-EF56961C880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BA8851-C621-49C5-B8F4-303BCF2B2F20}" type="pres">
      <dgm:prSet presAssocID="{C45A50A4-2FD8-4CF4-BAFA-C71996C8ACC9}" presName="spacerL" presStyleCnt="0"/>
      <dgm:spPr/>
    </dgm:pt>
    <dgm:pt modelId="{4F1E0870-468D-4D3E-9976-6D58E24511FA}" type="pres">
      <dgm:prSet presAssocID="{C45A50A4-2FD8-4CF4-BAFA-C71996C8ACC9}" presName="sibTrans" presStyleLbl="sibTrans2D1" presStyleIdx="1" presStyleCnt="3"/>
      <dgm:spPr/>
      <dgm:t>
        <a:bodyPr/>
        <a:lstStyle/>
        <a:p>
          <a:endParaRPr lang="en-GB"/>
        </a:p>
      </dgm:t>
    </dgm:pt>
    <dgm:pt modelId="{501867A2-0063-457F-9F0E-905607E0CD18}" type="pres">
      <dgm:prSet presAssocID="{C45A50A4-2FD8-4CF4-BAFA-C71996C8ACC9}" presName="spacerR" presStyleCnt="0"/>
      <dgm:spPr/>
    </dgm:pt>
    <dgm:pt modelId="{36C7E32B-BEBC-4E73-B496-A2B8A5149ED1}" type="pres">
      <dgm:prSet presAssocID="{B678C1CB-07E3-42FA-8098-E0125A93820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4099DE-16F3-4E91-B73E-2ECEDF32DE09}" type="pres">
      <dgm:prSet presAssocID="{455935BB-2EAD-431E-A0BF-19F858AB13B5}" presName="spacerL" presStyleCnt="0"/>
      <dgm:spPr/>
    </dgm:pt>
    <dgm:pt modelId="{66D085F8-BB2A-4E09-970B-1B750391DA18}" type="pres">
      <dgm:prSet presAssocID="{455935BB-2EAD-431E-A0BF-19F858AB13B5}" presName="sibTrans" presStyleLbl="sibTrans2D1" presStyleIdx="2" presStyleCnt="3"/>
      <dgm:spPr/>
      <dgm:t>
        <a:bodyPr/>
        <a:lstStyle/>
        <a:p>
          <a:endParaRPr lang="en-GB"/>
        </a:p>
      </dgm:t>
    </dgm:pt>
    <dgm:pt modelId="{500C4EC3-778B-4FC6-985E-2537C2824FB5}" type="pres">
      <dgm:prSet presAssocID="{455935BB-2EAD-431E-A0BF-19F858AB13B5}" presName="spacerR" presStyleCnt="0"/>
      <dgm:spPr/>
    </dgm:pt>
    <dgm:pt modelId="{53F3E04A-5AD3-47FA-9E04-2FEBBB085CA0}" type="pres">
      <dgm:prSet presAssocID="{7CCB74FF-1187-47A1-9D1C-7289C551588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BA7EB3A-43E2-4E51-B1D1-24FCA2ADEA98}" type="presOf" srcId="{C45A50A4-2FD8-4CF4-BAFA-C71996C8ACC9}" destId="{4F1E0870-468D-4D3E-9976-6D58E24511FA}" srcOrd="0" destOrd="0" presId="urn:microsoft.com/office/officeart/2005/8/layout/equation1"/>
    <dgm:cxn modelId="{8CB69C67-5BC4-472F-BA8B-A9724644C5DE}" type="presOf" srcId="{C12948BB-0E36-4206-A3EB-EF56961C880C}" destId="{D8851602-A87D-4659-83B0-41325D7004DB}" srcOrd="0" destOrd="0" presId="urn:microsoft.com/office/officeart/2005/8/layout/equation1"/>
    <dgm:cxn modelId="{99CE3476-7FC1-44FD-B859-1F252567560F}" type="presOf" srcId="{B678C1CB-07E3-42FA-8098-E0125A938209}" destId="{36C7E32B-BEBC-4E73-B496-A2B8A5149ED1}" srcOrd="0" destOrd="0" presId="urn:microsoft.com/office/officeart/2005/8/layout/equation1"/>
    <dgm:cxn modelId="{913B146A-B9E2-4234-A5B9-09C2554B74D9}" srcId="{D5190E17-9571-49A3-8609-F61A6EF5F1E6}" destId="{B678C1CB-07E3-42FA-8098-E0125A938209}" srcOrd="2" destOrd="0" parTransId="{714E517C-6182-43FE-88E6-9CEB9882D5B4}" sibTransId="{455935BB-2EAD-431E-A0BF-19F858AB13B5}"/>
    <dgm:cxn modelId="{E2215052-2A56-4BDB-8AB2-D5690D487391}" type="presOf" srcId="{455935BB-2EAD-431E-A0BF-19F858AB13B5}" destId="{66D085F8-BB2A-4E09-970B-1B750391DA18}" srcOrd="0" destOrd="0" presId="urn:microsoft.com/office/officeart/2005/8/layout/equation1"/>
    <dgm:cxn modelId="{92E2FF11-54EE-4610-968F-D8DCA94180B3}" type="presOf" srcId="{1F230EFD-710B-4BFE-9345-F35C05654F46}" destId="{B03C3D08-1786-4C49-B277-BCC06A57D331}" srcOrd="0" destOrd="0" presId="urn:microsoft.com/office/officeart/2005/8/layout/equation1"/>
    <dgm:cxn modelId="{6047C756-4231-4AFC-8AB3-24E1841485DC}" type="presOf" srcId="{3EF6F865-9613-4680-833C-048630C70A19}" destId="{E497EB57-0E66-4BD6-B952-CCC351861BA5}" srcOrd="0" destOrd="0" presId="urn:microsoft.com/office/officeart/2005/8/layout/equation1"/>
    <dgm:cxn modelId="{E1817E34-ABC7-44AE-96A7-D415EA6C7021}" srcId="{D5190E17-9571-49A3-8609-F61A6EF5F1E6}" destId="{1F230EFD-710B-4BFE-9345-F35C05654F46}" srcOrd="0" destOrd="0" parTransId="{A1474A38-7F4A-42DF-A330-352498DB1975}" sibTransId="{3EF6F865-9613-4680-833C-048630C70A19}"/>
    <dgm:cxn modelId="{7AEBF780-F112-4572-B5B6-5FEAC1FF2044}" type="presOf" srcId="{7CCB74FF-1187-47A1-9D1C-7289C5515884}" destId="{53F3E04A-5AD3-47FA-9E04-2FEBBB085CA0}" srcOrd="0" destOrd="0" presId="urn:microsoft.com/office/officeart/2005/8/layout/equation1"/>
    <dgm:cxn modelId="{254256EE-0558-4D5C-935E-ED68F4210430}" srcId="{D5190E17-9571-49A3-8609-F61A6EF5F1E6}" destId="{C12948BB-0E36-4206-A3EB-EF56961C880C}" srcOrd="1" destOrd="0" parTransId="{5C82A18B-3CAE-4F1F-9532-BE86E92F0FD0}" sibTransId="{C45A50A4-2FD8-4CF4-BAFA-C71996C8ACC9}"/>
    <dgm:cxn modelId="{321C2CF0-C70C-4062-B39C-843CBF8C5E3E}" srcId="{D5190E17-9571-49A3-8609-F61A6EF5F1E6}" destId="{7CCB74FF-1187-47A1-9D1C-7289C5515884}" srcOrd="3" destOrd="0" parTransId="{46CD72CD-8A71-427C-BEFB-43A5A655E4B8}" sibTransId="{EB09AF05-BF93-48C8-877F-7825AE9769F7}"/>
    <dgm:cxn modelId="{B96A3E0D-AD1D-41D3-B7E6-FEF84AC79E96}" type="presOf" srcId="{D5190E17-9571-49A3-8609-F61A6EF5F1E6}" destId="{3DA3EB87-CDA5-4DCE-966B-2C0BA31BAFA2}" srcOrd="0" destOrd="0" presId="urn:microsoft.com/office/officeart/2005/8/layout/equation1"/>
    <dgm:cxn modelId="{642CAEFC-6C7A-48F0-A3C7-36BF7E1304E4}" type="presParOf" srcId="{3DA3EB87-CDA5-4DCE-966B-2C0BA31BAFA2}" destId="{B03C3D08-1786-4C49-B277-BCC06A57D331}" srcOrd="0" destOrd="0" presId="urn:microsoft.com/office/officeart/2005/8/layout/equation1"/>
    <dgm:cxn modelId="{79934250-A8F0-4B66-A8F7-AECB9C911158}" type="presParOf" srcId="{3DA3EB87-CDA5-4DCE-966B-2C0BA31BAFA2}" destId="{F5EC758C-EC7F-48E5-8743-25928C0AA5AF}" srcOrd="1" destOrd="0" presId="urn:microsoft.com/office/officeart/2005/8/layout/equation1"/>
    <dgm:cxn modelId="{41823D59-21FA-43A0-A47C-B2F74E763F8A}" type="presParOf" srcId="{3DA3EB87-CDA5-4DCE-966B-2C0BA31BAFA2}" destId="{E497EB57-0E66-4BD6-B952-CCC351861BA5}" srcOrd="2" destOrd="0" presId="urn:microsoft.com/office/officeart/2005/8/layout/equation1"/>
    <dgm:cxn modelId="{35CB4D01-56E4-49D9-B39B-CAF6B2C79F8D}" type="presParOf" srcId="{3DA3EB87-CDA5-4DCE-966B-2C0BA31BAFA2}" destId="{43414A44-6B9A-47B0-A54D-294FB41CF269}" srcOrd="3" destOrd="0" presId="urn:microsoft.com/office/officeart/2005/8/layout/equation1"/>
    <dgm:cxn modelId="{C5AB1165-D312-4889-8B17-E94C002BBA6C}" type="presParOf" srcId="{3DA3EB87-CDA5-4DCE-966B-2C0BA31BAFA2}" destId="{D8851602-A87D-4659-83B0-41325D7004DB}" srcOrd="4" destOrd="0" presId="urn:microsoft.com/office/officeart/2005/8/layout/equation1"/>
    <dgm:cxn modelId="{CCBF408A-2DB3-4DD6-9F3F-0913E6106F46}" type="presParOf" srcId="{3DA3EB87-CDA5-4DCE-966B-2C0BA31BAFA2}" destId="{5BBA8851-C621-49C5-B8F4-303BCF2B2F20}" srcOrd="5" destOrd="0" presId="urn:microsoft.com/office/officeart/2005/8/layout/equation1"/>
    <dgm:cxn modelId="{010C9609-C43C-4303-9AF0-2632EB2A2555}" type="presParOf" srcId="{3DA3EB87-CDA5-4DCE-966B-2C0BA31BAFA2}" destId="{4F1E0870-468D-4D3E-9976-6D58E24511FA}" srcOrd="6" destOrd="0" presId="urn:microsoft.com/office/officeart/2005/8/layout/equation1"/>
    <dgm:cxn modelId="{DA67E850-270D-4874-A86F-3990265C1084}" type="presParOf" srcId="{3DA3EB87-CDA5-4DCE-966B-2C0BA31BAFA2}" destId="{501867A2-0063-457F-9F0E-905607E0CD18}" srcOrd="7" destOrd="0" presId="urn:microsoft.com/office/officeart/2005/8/layout/equation1"/>
    <dgm:cxn modelId="{163A1EA4-1001-4632-B3B9-E7BFADA4BC48}" type="presParOf" srcId="{3DA3EB87-CDA5-4DCE-966B-2C0BA31BAFA2}" destId="{36C7E32B-BEBC-4E73-B496-A2B8A5149ED1}" srcOrd="8" destOrd="0" presId="urn:microsoft.com/office/officeart/2005/8/layout/equation1"/>
    <dgm:cxn modelId="{C6C60C65-6CC7-4B02-BF98-D3E820EA56D7}" type="presParOf" srcId="{3DA3EB87-CDA5-4DCE-966B-2C0BA31BAFA2}" destId="{ED4099DE-16F3-4E91-B73E-2ECEDF32DE09}" srcOrd="9" destOrd="0" presId="urn:microsoft.com/office/officeart/2005/8/layout/equation1"/>
    <dgm:cxn modelId="{0111864D-61DF-4577-9458-885BAA3DFA86}" type="presParOf" srcId="{3DA3EB87-CDA5-4DCE-966B-2C0BA31BAFA2}" destId="{66D085F8-BB2A-4E09-970B-1B750391DA18}" srcOrd="10" destOrd="0" presId="urn:microsoft.com/office/officeart/2005/8/layout/equation1"/>
    <dgm:cxn modelId="{8CBA6400-B8CE-4C1D-A20B-29D33F6E87F7}" type="presParOf" srcId="{3DA3EB87-CDA5-4DCE-966B-2C0BA31BAFA2}" destId="{500C4EC3-778B-4FC6-985E-2537C2824FB5}" srcOrd="11" destOrd="0" presId="urn:microsoft.com/office/officeart/2005/8/layout/equation1"/>
    <dgm:cxn modelId="{15BC9A2A-BF51-4DB8-82B1-A627C8606B39}" type="presParOf" srcId="{3DA3EB87-CDA5-4DCE-966B-2C0BA31BAFA2}" destId="{53F3E04A-5AD3-47FA-9E04-2FEBBB085CA0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5190E17-9571-49A3-8609-F61A6EF5F1E6}" type="doc">
      <dgm:prSet loTypeId="urn:microsoft.com/office/officeart/2005/8/layout/equation1" loCatId="process" qsTypeId="urn:microsoft.com/office/officeart/2005/8/quickstyle/simple1" qsCatId="simple" csTypeId="urn:microsoft.com/office/officeart/2005/8/colors/accent0_3" csCatId="mainScheme" phldr="1"/>
      <dgm:spPr/>
    </dgm:pt>
    <dgm:pt modelId="{1F230EFD-710B-4BFE-9345-F35C05654F46}">
      <dgm:prSet phldrT="[Text]" custT="1"/>
      <dgm:spPr>
        <a:solidFill>
          <a:srgbClr val="C00000"/>
        </a:solidFill>
      </dgm:spPr>
      <dgm:t>
        <a:bodyPr/>
        <a:lstStyle/>
        <a:p>
          <a:r>
            <a:rPr lang="en-GB" sz="1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use information tools and resources</a:t>
          </a:r>
          <a:endParaRPr lang="en-GB" sz="1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A1474A38-7F4A-42DF-A330-352498DB1975}" type="parTrans" cxnId="{E1817E34-ABC7-44AE-96A7-D415EA6C7021}">
      <dgm:prSet/>
      <dgm:spPr/>
      <dgm:t>
        <a:bodyPr/>
        <a:lstStyle/>
        <a:p>
          <a:endParaRPr lang="en-GB"/>
        </a:p>
      </dgm:t>
    </dgm:pt>
    <dgm:pt modelId="{3EF6F865-9613-4680-833C-048630C70A19}" type="sibTrans" cxnId="{E1817E34-ABC7-44AE-96A7-D415EA6C7021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C12948BB-0E36-4206-A3EB-EF56961C880C}">
      <dgm:prSet phldrT="[Text]"/>
      <dgm:spPr>
        <a:solidFill>
          <a:srgbClr val="006600"/>
        </a:solidFill>
      </dgm:spPr>
      <dgm:t>
        <a:bodyPr/>
        <a:lstStyle/>
        <a:p>
          <a:r>
            <a:rPr lang="en-GB" dirty="0" smtClean="0">
              <a:latin typeface="Cambria Math" panose="02040503050406030204" pitchFamily="18" charset="0"/>
              <a:ea typeface="Cambria Math" panose="02040503050406030204" pitchFamily="18" charset="0"/>
            </a:rPr>
            <a:t>maximise the impact of their research</a:t>
          </a:r>
          <a:endParaRPr lang="en-GB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C82A18B-3CAE-4F1F-9532-BE86E92F0FD0}" type="parTrans" cxnId="{254256EE-0558-4D5C-935E-ED68F4210430}">
      <dgm:prSet/>
      <dgm:spPr/>
      <dgm:t>
        <a:bodyPr/>
        <a:lstStyle/>
        <a:p>
          <a:endParaRPr lang="en-GB"/>
        </a:p>
      </dgm:t>
    </dgm:pt>
    <dgm:pt modelId="{C45A50A4-2FD8-4CF4-BAFA-C71996C8ACC9}" type="sibTrans" cxnId="{254256EE-0558-4D5C-935E-ED68F4210430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7CCB74FF-1187-47A1-9D1C-7289C5515884}">
      <dgm:prSet phldrT="[Text]" custT="1"/>
      <dgm:spPr>
        <a:solidFill>
          <a:srgbClr val="660033"/>
        </a:solidFill>
      </dgm:spPr>
      <dgm:t>
        <a:bodyPr/>
        <a:lstStyle/>
        <a:p>
          <a:r>
            <a:rPr lang="en-GB" sz="1400" b="0" dirty="0" smtClean="0">
              <a:latin typeface="Cambria Math" panose="02040503050406030204" pitchFamily="18" charset="0"/>
              <a:ea typeface="Cambria Math" panose="02040503050406030204" pitchFamily="18" charset="0"/>
            </a:rPr>
            <a:t>become  a more effective researcher</a:t>
          </a:r>
          <a:endParaRPr lang="en-GB" sz="1400" b="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46CD72CD-8A71-427C-BEFB-43A5A655E4B8}" type="parTrans" cxnId="{321C2CF0-C70C-4062-B39C-843CBF8C5E3E}">
      <dgm:prSet/>
      <dgm:spPr/>
      <dgm:t>
        <a:bodyPr/>
        <a:lstStyle/>
        <a:p>
          <a:endParaRPr lang="en-GB"/>
        </a:p>
      </dgm:t>
    </dgm:pt>
    <dgm:pt modelId="{EB09AF05-BF93-48C8-877F-7825AE9769F7}" type="sibTrans" cxnId="{321C2CF0-C70C-4062-B39C-843CBF8C5E3E}">
      <dgm:prSet/>
      <dgm:spPr/>
      <dgm:t>
        <a:bodyPr/>
        <a:lstStyle/>
        <a:p>
          <a:endParaRPr lang="en-GB"/>
        </a:p>
      </dgm:t>
    </dgm:pt>
    <dgm:pt modelId="{B678C1CB-07E3-42FA-8098-E0125A938209}">
      <dgm:prSet custT="1"/>
      <dgm:spPr>
        <a:solidFill>
          <a:schemeClr val="accent6">
            <a:lumMod val="25000"/>
          </a:schemeClr>
        </a:solidFill>
      </dgm:spPr>
      <dgm:t>
        <a:bodyPr/>
        <a:lstStyle/>
        <a:p>
          <a:r>
            <a:rPr lang="en-GB" sz="1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measure and understand their impact</a:t>
          </a:r>
          <a:endParaRPr lang="en-GB" sz="1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14E517C-6182-43FE-88E6-9CEB9882D5B4}" type="parTrans" cxnId="{913B146A-B9E2-4234-A5B9-09C2554B74D9}">
      <dgm:prSet/>
      <dgm:spPr/>
      <dgm:t>
        <a:bodyPr/>
        <a:lstStyle/>
        <a:p>
          <a:endParaRPr lang="en-GB"/>
        </a:p>
      </dgm:t>
    </dgm:pt>
    <dgm:pt modelId="{455935BB-2EAD-431E-A0BF-19F858AB13B5}" type="sibTrans" cxnId="{913B146A-B9E2-4234-A5B9-09C2554B74D9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3DA3EB87-CDA5-4DCE-966B-2C0BA31BAFA2}" type="pres">
      <dgm:prSet presAssocID="{D5190E17-9571-49A3-8609-F61A6EF5F1E6}" presName="linearFlow" presStyleCnt="0">
        <dgm:presLayoutVars>
          <dgm:dir/>
          <dgm:resizeHandles val="exact"/>
        </dgm:presLayoutVars>
      </dgm:prSet>
      <dgm:spPr/>
    </dgm:pt>
    <dgm:pt modelId="{B03C3D08-1786-4C49-B277-BCC06A57D331}" type="pres">
      <dgm:prSet presAssocID="{1F230EFD-710B-4BFE-9345-F35C05654F4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EC758C-EC7F-48E5-8743-25928C0AA5AF}" type="pres">
      <dgm:prSet presAssocID="{3EF6F865-9613-4680-833C-048630C70A19}" presName="spacerL" presStyleCnt="0"/>
      <dgm:spPr/>
    </dgm:pt>
    <dgm:pt modelId="{E497EB57-0E66-4BD6-B952-CCC351861BA5}" type="pres">
      <dgm:prSet presAssocID="{3EF6F865-9613-4680-833C-048630C70A19}" presName="sibTrans" presStyleLbl="sibTrans2D1" presStyleIdx="0" presStyleCnt="3"/>
      <dgm:spPr/>
      <dgm:t>
        <a:bodyPr/>
        <a:lstStyle/>
        <a:p>
          <a:endParaRPr lang="en-GB"/>
        </a:p>
      </dgm:t>
    </dgm:pt>
    <dgm:pt modelId="{43414A44-6B9A-47B0-A54D-294FB41CF269}" type="pres">
      <dgm:prSet presAssocID="{3EF6F865-9613-4680-833C-048630C70A19}" presName="spacerR" presStyleCnt="0"/>
      <dgm:spPr/>
    </dgm:pt>
    <dgm:pt modelId="{D8851602-A87D-4659-83B0-41325D7004DB}" type="pres">
      <dgm:prSet presAssocID="{C12948BB-0E36-4206-A3EB-EF56961C880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BA8851-C621-49C5-B8F4-303BCF2B2F20}" type="pres">
      <dgm:prSet presAssocID="{C45A50A4-2FD8-4CF4-BAFA-C71996C8ACC9}" presName="spacerL" presStyleCnt="0"/>
      <dgm:spPr/>
    </dgm:pt>
    <dgm:pt modelId="{4F1E0870-468D-4D3E-9976-6D58E24511FA}" type="pres">
      <dgm:prSet presAssocID="{C45A50A4-2FD8-4CF4-BAFA-C71996C8ACC9}" presName="sibTrans" presStyleLbl="sibTrans2D1" presStyleIdx="1" presStyleCnt="3"/>
      <dgm:spPr/>
      <dgm:t>
        <a:bodyPr/>
        <a:lstStyle/>
        <a:p>
          <a:endParaRPr lang="en-GB"/>
        </a:p>
      </dgm:t>
    </dgm:pt>
    <dgm:pt modelId="{501867A2-0063-457F-9F0E-905607E0CD18}" type="pres">
      <dgm:prSet presAssocID="{C45A50A4-2FD8-4CF4-BAFA-C71996C8ACC9}" presName="spacerR" presStyleCnt="0"/>
      <dgm:spPr/>
    </dgm:pt>
    <dgm:pt modelId="{36C7E32B-BEBC-4E73-B496-A2B8A5149ED1}" type="pres">
      <dgm:prSet presAssocID="{B678C1CB-07E3-42FA-8098-E0125A93820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4099DE-16F3-4E91-B73E-2ECEDF32DE09}" type="pres">
      <dgm:prSet presAssocID="{455935BB-2EAD-431E-A0BF-19F858AB13B5}" presName="spacerL" presStyleCnt="0"/>
      <dgm:spPr/>
    </dgm:pt>
    <dgm:pt modelId="{66D085F8-BB2A-4E09-970B-1B750391DA18}" type="pres">
      <dgm:prSet presAssocID="{455935BB-2EAD-431E-A0BF-19F858AB13B5}" presName="sibTrans" presStyleLbl="sibTrans2D1" presStyleIdx="2" presStyleCnt="3"/>
      <dgm:spPr/>
      <dgm:t>
        <a:bodyPr/>
        <a:lstStyle/>
        <a:p>
          <a:endParaRPr lang="en-GB"/>
        </a:p>
      </dgm:t>
    </dgm:pt>
    <dgm:pt modelId="{500C4EC3-778B-4FC6-985E-2537C2824FB5}" type="pres">
      <dgm:prSet presAssocID="{455935BB-2EAD-431E-A0BF-19F858AB13B5}" presName="spacerR" presStyleCnt="0"/>
      <dgm:spPr/>
    </dgm:pt>
    <dgm:pt modelId="{53F3E04A-5AD3-47FA-9E04-2FEBBB085CA0}" type="pres">
      <dgm:prSet presAssocID="{7CCB74FF-1187-47A1-9D1C-7289C551588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13B146A-B9E2-4234-A5B9-09C2554B74D9}" srcId="{D5190E17-9571-49A3-8609-F61A6EF5F1E6}" destId="{B678C1CB-07E3-42FA-8098-E0125A938209}" srcOrd="2" destOrd="0" parTransId="{714E517C-6182-43FE-88E6-9CEB9882D5B4}" sibTransId="{455935BB-2EAD-431E-A0BF-19F858AB13B5}"/>
    <dgm:cxn modelId="{84CEBB60-C0BD-4B52-9247-A4B0A22270E2}" type="presOf" srcId="{B678C1CB-07E3-42FA-8098-E0125A938209}" destId="{36C7E32B-BEBC-4E73-B496-A2B8A5149ED1}" srcOrd="0" destOrd="0" presId="urn:microsoft.com/office/officeart/2005/8/layout/equation1"/>
    <dgm:cxn modelId="{F606AEF1-FE4B-468B-BC8B-77B56192938B}" type="presOf" srcId="{3EF6F865-9613-4680-833C-048630C70A19}" destId="{E497EB57-0E66-4BD6-B952-CCC351861BA5}" srcOrd="0" destOrd="0" presId="urn:microsoft.com/office/officeart/2005/8/layout/equation1"/>
    <dgm:cxn modelId="{43808B8F-EA71-41D6-A30E-BBB0CFE7FEEE}" type="presOf" srcId="{C12948BB-0E36-4206-A3EB-EF56961C880C}" destId="{D8851602-A87D-4659-83B0-41325D7004DB}" srcOrd="0" destOrd="0" presId="urn:microsoft.com/office/officeart/2005/8/layout/equation1"/>
    <dgm:cxn modelId="{E1817E34-ABC7-44AE-96A7-D415EA6C7021}" srcId="{D5190E17-9571-49A3-8609-F61A6EF5F1E6}" destId="{1F230EFD-710B-4BFE-9345-F35C05654F46}" srcOrd="0" destOrd="0" parTransId="{A1474A38-7F4A-42DF-A330-352498DB1975}" sibTransId="{3EF6F865-9613-4680-833C-048630C70A19}"/>
    <dgm:cxn modelId="{E62555AA-3596-482C-AE1F-864AEE0EDB04}" type="presOf" srcId="{7CCB74FF-1187-47A1-9D1C-7289C5515884}" destId="{53F3E04A-5AD3-47FA-9E04-2FEBBB085CA0}" srcOrd="0" destOrd="0" presId="urn:microsoft.com/office/officeart/2005/8/layout/equation1"/>
    <dgm:cxn modelId="{F5C9C7A4-B0EB-4E08-A76D-72CBDED66C41}" type="presOf" srcId="{1F230EFD-710B-4BFE-9345-F35C05654F46}" destId="{B03C3D08-1786-4C49-B277-BCC06A57D331}" srcOrd="0" destOrd="0" presId="urn:microsoft.com/office/officeart/2005/8/layout/equation1"/>
    <dgm:cxn modelId="{404EF579-22E4-4AC0-A126-1A00ACE68334}" type="presOf" srcId="{C45A50A4-2FD8-4CF4-BAFA-C71996C8ACC9}" destId="{4F1E0870-468D-4D3E-9976-6D58E24511FA}" srcOrd="0" destOrd="0" presId="urn:microsoft.com/office/officeart/2005/8/layout/equation1"/>
    <dgm:cxn modelId="{254256EE-0558-4D5C-935E-ED68F4210430}" srcId="{D5190E17-9571-49A3-8609-F61A6EF5F1E6}" destId="{C12948BB-0E36-4206-A3EB-EF56961C880C}" srcOrd="1" destOrd="0" parTransId="{5C82A18B-3CAE-4F1F-9532-BE86E92F0FD0}" sibTransId="{C45A50A4-2FD8-4CF4-BAFA-C71996C8ACC9}"/>
    <dgm:cxn modelId="{321C2CF0-C70C-4062-B39C-843CBF8C5E3E}" srcId="{D5190E17-9571-49A3-8609-F61A6EF5F1E6}" destId="{7CCB74FF-1187-47A1-9D1C-7289C5515884}" srcOrd="3" destOrd="0" parTransId="{46CD72CD-8A71-427C-BEFB-43A5A655E4B8}" sibTransId="{EB09AF05-BF93-48C8-877F-7825AE9769F7}"/>
    <dgm:cxn modelId="{4231ACC8-C48D-40E1-A006-D42A4809E6BC}" type="presOf" srcId="{455935BB-2EAD-431E-A0BF-19F858AB13B5}" destId="{66D085F8-BB2A-4E09-970B-1B750391DA18}" srcOrd="0" destOrd="0" presId="urn:microsoft.com/office/officeart/2005/8/layout/equation1"/>
    <dgm:cxn modelId="{A4D26A7C-8D21-49BA-89D8-D042C82EEFA6}" type="presOf" srcId="{D5190E17-9571-49A3-8609-F61A6EF5F1E6}" destId="{3DA3EB87-CDA5-4DCE-966B-2C0BA31BAFA2}" srcOrd="0" destOrd="0" presId="urn:microsoft.com/office/officeart/2005/8/layout/equation1"/>
    <dgm:cxn modelId="{EEBB04CE-900C-4031-8BA9-6017DA2B4098}" type="presParOf" srcId="{3DA3EB87-CDA5-4DCE-966B-2C0BA31BAFA2}" destId="{B03C3D08-1786-4C49-B277-BCC06A57D331}" srcOrd="0" destOrd="0" presId="urn:microsoft.com/office/officeart/2005/8/layout/equation1"/>
    <dgm:cxn modelId="{903A4614-09B5-4C30-B502-FE1441A1879E}" type="presParOf" srcId="{3DA3EB87-CDA5-4DCE-966B-2C0BA31BAFA2}" destId="{F5EC758C-EC7F-48E5-8743-25928C0AA5AF}" srcOrd="1" destOrd="0" presId="urn:microsoft.com/office/officeart/2005/8/layout/equation1"/>
    <dgm:cxn modelId="{28177482-711F-4ECB-B6BE-90C66342D70A}" type="presParOf" srcId="{3DA3EB87-CDA5-4DCE-966B-2C0BA31BAFA2}" destId="{E497EB57-0E66-4BD6-B952-CCC351861BA5}" srcOrd="2" destOrd="0" presId="urn:microsoft.com/office/officeart/2005/8/layout/equation1"/>
    <dgm:cxn modelId="{E920453E-7BDC-4570-B49E-958AC5330387}" type="presParOf" srcId="{3DA3EB87-CDA5-4DCE-966B-2C0BA31BAFA2}" destId="{43414A44-6B9A-47B0-A54D-294FB41CF269}" srcOrd="3" destOrd="0" presId="urn:microsoft.com/office/officeart/2005/8/layout/equation1"/>
    <dgm:cxn modelId="{AC46D7C0-1AD0-4191-A9AF-96A040FDEFD5}" type="presParOf" srcId="{3DA3EB87-CDA5-4DCE-966B-2C0BA31BAFA2}" destId="{D8851602-A87D-4659-83B0-41325D7004DB}" srcOrd="4" destOrd="0" presId="urn:microsoft.com/office/officeart/2005/8/layout/equation1"/>
    <dgm:cxn modelId="{831BA546-A61D-4DF8-B313-7E5E3EB4C4AF}" type="presParOf" srcId="{3DA3EB87-CDA5-4DCE-966B-2C0BA31BAFA2}" destId="{5BBA8851-C621-49C5-B8F4-303BCF2B2F20}" srcOrd="5" destOrd="0" presId="urn:microsoft.com/office/officeart/2005/8/layout/equation1"/>
    <dgm:cxn modelId="{FEBCBC42-2EC4-4860-841F-B704AC0B5F4B}" type="presParOf" srcId="{3DA3EB87-CDA5-4DCE-966B-2C0BA31BAFA2}" destId="{4F1E0870-468D-4D3E-9976-6D58E24511FA}" srcOrd="6" destOrd="0" presId="urn:microsoft.com/office/officeart/2005/8/layout/equation1"/>
    <dgm:cxn modelId="{CC06FDED-38AF-4242-AB6D-9ADB67EBF0D9}" type="presParOf" srcId="{3DA3EB87-CDA5-4DCE-966B-2C0BA31BAFA2}" destId="{501867A2-0063-457F-9F0E-905607E0CD18}" srcOrd="7" destOrd="0" presId="urn:microsoft.com/office/officeart/2005/8/layout/equation1"/>
    <dgm:cxn modelId="{D720ED23-B339-4740-92DB-E99E377FE866}" type="presParOf" srcId="{3DA3EB87-CDA5-4DCE-966B-2C0BA31BAFA2}" destId="{36C7E32B-BEBC-4E73-B496-A2B8A5149ED1}" srcOrd="8" destOrd="0" presId="urn:microsoft.com/office/officeart/2005/8/layout/equation1"/>
    <dgm:cxn modelId="{BEF522B7-D1F5-4CAE-920F-0F7F8F925028}" type="presParOf" srcId="{3DA3EB87-CDA5-4DCE-966B-2C0BA31BAFA2}" destId="{ED4099DE-16F3-4E91-B73E-2ECEDF32DE09}" srcOrd="9" destOrd="0" presId="urn:microsoft.com/office/officeart/2005/8/layout/equation1"/>
    <dgm:cxn modelId="{12B68A27-BCE2-4763-94A4-4E7372AB0305}" type="presParOf" srcId="{3DA3EB87-CDA5-4DCE-966B-2C0BA31BAFA2}" destId="{66D085F8-BB2A-4E09-970B-1B750391DA18}" srcOrd="10" destOrd="0" presId="urn:microsoft.com/office/officeart/2005/8/layout/equation1"/>
    <dgm:cxn modelId="{18DDB5FE-8253-4E40-8096-72C5063A9E16}" type="presParOf" srcId="{3DA3EB87-CDA5-4DCE-966B-2C0BA31BAFA2}" destId="{500C4EC3-778B-4FC6-985E-2537C2824FB5}" srcOrd="11" destOrd="0" presId="urn:microsoft.com/office/officeart/2005/8/layout/equation1"/>
    <dgm:cxn modelId="{FB587672-CE64-4D6F-864E-49AC768DCE8A}" type="presParOf" srcId="{3DA3EB87-CDA5-4DCE-966B-2C0BA31BAFA2}" destId="{53F3E04A-5AD3-47FA-9E04-2FEBBB085CA0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5190E17-9571-49A3-8609-F61A6EF5F1E6}" type="doc">
      <dgm:prSet loTypeId="urn:microsoft.com/office/officeart/2005/8/layout/equation1" loCatId="process" qsTypeId="urn:microsoft.com/office/officeart/2005/8/quickstyle/simple1" qsCatId="simple" csTypeId="urn:microsoft.com/office/officeart/2005/8/colors/accent0_3" csCatId="mainScheme" phldr="1"/>
      <dgm:spPr/>
    </dgm:pt>
    <dgm:pt modelId="{1F230EFD-710B-4BFE-9345-F35C05654F46}">
      <dgm:prSet phldrT="[Text]" custT="1"/>
      <dgm:spPr>
        <a:solidFill>
          <a:srgbClr val="C00000"/>
        </a:solidFill>
      </dgm:spPr>
      <dgm:t>
        <a:bodyPr/>
        <a:lstStyle/>
        <a:p>
          <a:r>
            <a:rPr lang="en-GB" sz="1300" dirty="0">
              <a:latin typeface="Cambria Math" panose="02040503050406030204" pitchFamily="18" charset="0"/>
              <a:ea typeface="Cambria Math" panose="02040503050406030204" pitchFamily="18" charset="0"/>
            </a:rPr>
            <a:t>Researcher training and development</a:t>
          </a:r>
        </a:p>
      </dgm:t>
    </dgm:pt>
    <dgm:pt modelId="{A1474A38-7F4A-42DF-A330-352498DB1975}" type="parTrans" cxnId="{E1817E34-ABC7-44AE-96A7-D415EA6C7021}">
      <dgm:prSet/>
      <dgm:spPr/>
      <dgm:t>
        <a:bodyPr/>
        <a:lstStyle/>
        <a:p>
          <a:endParaRPr lang="en-GB"/>
        </a:p>
      </dgm:t>
    </dgm:pt>
    <dgm:pt modelId="{3EF6F865-9613-4680-833C-048630C70A19}" type="sibTrans" cxnId="{E1817E34-ABC7-44AE-96A7-D415EA6C7021}">
      <dgm:prSet/>
      <dgm:spPr>
        <a:solidFill>
          <a:schemeClr val="bg2"/>
        </a:solidFill>
      </dgm:spPr>
      <dgm:t>
        <a:bodyPr/>
        <a:lstStyle/>
        <a:p>
          <a:endParaRPr lang="en-GB"/>
        </a:p>
      </dgm:t>
    </dgm:pt>
    <dgm:pt modelId="{C12948BB-0E36-4206-A3EB-EF56961C880C}">
      <dgm:prSet phldrT="[Text]"/>
      <dgm:spPr>
        <a:solidFill>
          <a:schemeClr val="bg2"/>
        </a:solidFill>
      </dgm:spPr>
      <dgm:t>
        <a:bodyPr/>
        <a:lstStyle/>
        <a:p>
          <a:r>
            <a:rPr lang="en-GB" dirty="0" smtClean="0"/>
            <a:t> </a:t>
          </a:r>
          <a:endParaRPr lang="en-GB" dirty="0"/>
        </a:p>
      </dgm:t>
    </dgm:pt>
    <dgm:pt modelId="{5C82A18B-3CAE-4F1F-9532-BE86E92F0FD0}" type="parTrans" cxnId="{254256EE-0558-4D5C-935E-ED68F4210430}">
      <dgm:prSet/>
      <dgm:spPr/>
      <dgm:t>
        <a:bodyPr/>
        <a:lstStyle/>
        <a:p>
          <a:endParaRPr lang="en-GB"/>
        </a:p>
      </dgm:t>
    </dgm:pt>
    <dgm:pt modelId="{C45A50A4-2FD8-4CF4-BAFA-C71996C8ACC9}" type="sibTrans" cxnId="{254256EE-0558-4D5C-935E-ED68F4210430}">
      <dgm:prSet/>
      <dgm:spPr>
        <a:solidFill>
          <a:schemeClr val="bg2"/>
        </a:solidFill>
      </dgm:spPr>
      <dgm:t>
        <a:bodyPr/>
        <a:lstStyle/>
        <a:p>
          <a:endParaRPr lang="en-GB"/>
        </a:p>
      </dgm:t>
    </dgm:pt>
    <dgm:pt modelId="{7CCB74FF-1187-47A1-9D1C-7289C5515884}">
      <dgm:prSet phldrT="[Text]"/>
      <dgm:spPr>
        <a:solidFill>
          <a:schemeClr val="bg2"/>
        </a:solidFill>
      </dgm:spPr>
      <dgm:t>
        <a:bodyPr/>
        <a:lstStyle/>
        <a:p>
          <a:r>
            <a:rPr lang="en-GB" b="0" dirty="0" smtClean="0"/>
            <a:t> </a:t>
          </a:r>
          <a:endParaRPr lang="en-GB" b="0" dirty="0"/>
        </a:p>
      </dgm:t>
    </dgm:pt>
    <dgm:pt modelId="{46CD72CD-8A71-427C-BEFB-43A5A655E4B8}" type="parTrans" cxnId="{321C2CF0-C70C-4062-B39C-843CBF8C5E3E}">
      <dgm:prSet/>
      <dgm:spPr/>
      <dgm:t>
        <a:bodyPr/>
        <a:lstStyle/>
        <a:p>
          <a:endParaRPr lang="en-GB"/>
        </a:p>
      </dgm:t>
    </dgm:pt>
    <dgm:pt modelId="{EB09AF05-BF93-48C8-877F-7825AE9769F7}" type="sibTrans" cxnId="{321C2CF0-C70C-4062-B39C-843CBF8C5E3E}">
      <dgm:prSet/>
      <dgm:spPr/>
      <dgm:t>
        <a:bodyPr/>
        <a:lstStyle/>
        <a:p>
          <a:endParaRPr lang="en-GB"/>
        </a:p>
      </dgm:t>
    </dgm:pt>
    <dgm:pt modelId="{B678C1CB-07E3-42FA-8098-E0125A938209}">
      <dgm:prSet/>
      <dgm:spPr>
        <a:solidFill>
          <a:schemeClr val="bg2"/>
        </a:solidFill>
      </dgm:spPr>
      <dgm:t>
        <a:bodyPr/>
        <a:lstStyle/>
        <a:p>
          <a:r>
            <a:rPr lang="en-GB" dirty="0" smtClean="0"/>
            <a:t> </a:t>
          </a:r>
          <a:endParaRPr lang="en-GB" dirty="0"/>
        </a:p>
      </dgm:t>
    </dgm:pt>
    <dgm:pt modelId="{714E517C-6182-43FE-88E6-9CEB9882D5B4}" type="parTrans" cxnId="{913B146A-B9E2-4234-A5B9-09C2554B74D9}">
      <dgm:prSet/>
      <dgm:spPr/>
      <dgm:t>
        <a:bodyPr/>
        <a:lstStyle/>
        <a:p>
          <a:endParaRPr lang="en-GB"/>
        </a:p>
      </dgm:t>
    </dgm:pt>
    <dgm:pt modelId="{455935BB-2EAD-431E-A0BF-19F858AB13B5}" type="sibTrans" cxnId="{913B146A-B9E2-4234-A5B9-09C2554B74D9}">
      <dgm:prSet/>
      <dgm:spPr>
        <a:solidFill>
          <a:schemeClr val="bg2"/>
        </a:solidFill>
      </dgm:spPr>
      <dgm:t>
        <a:bodyPr/>
        <a:lstStyle/>
        <a:p>
          <a:endParaRPr lang="en-GB"/>
        </a:p>
      </dgm:t>
    </dgm:pt>
    <dgm:pt modelId="{3DA3EB87-CDA5-4DCE-966B-2C0BA31BAFA2}" type="pres">
      <dgm:prSet presAssocID="{D5190E17-9571-49A3-8609-F61A6EF5F1E6}" presName="linearFlow" presStyleCnt="0">
        <dgm:presLayoutVars>
          <dgm:dir/>
          <dgm:resizeHandles val="exact"/>
        </dgm:presLayoutVars>
      </dgm:prSet>
      <dgm:spPr/>
    </dgm:pt>
    <dgm:pt modelId="{B03C3D08-1786-4C49-B277-BCC06A57D331}" type="pres">
      <dgm:prSet presAssocID="{1F230EFD-710B-4BFE-9345-F35C05654F4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EC758C-EC7F-48E5-8743-25928C0AA5AF}" type="pres">
      <dgm:prSet presAssocID="{3EF6F865-9613-4680-833C-048630C70A19}" presName="spacerL" presStyleCnt="0"/>
      <dgm:spPr/>
    </dgm:pt>
    <dgm:pt modelId="{E497EB57-0E66-4BD6-B952-CCC351861BA5}" type="pres">
      <dgm:prSet presAssocID="{3EF6F865-9613-4680-833C-048630C70A19}" presName="sibTrans" presStyleLbl="sibTrans2D1" presStyleIdx="0" presStyleCnt="3"/>
      <dgm:spPr/>
      <dgm:t>
        <a:bodyPr/>
        <a:lstStyle/>
        <a:p>
          <a:endParaRPr lang="en-GB"/>
        </a:p>
      </dgm:t>
    </dgm:pt>
    <dgm:pt modelId="{43414A44-6B9A-47B0-A54D-294FB41CF269}" type="pres">
      <dgm:prSet presAssocID="{3EF6F865-9613-4680-833C-048630C70A19}" presName="spacerR" presStyleCnt="0"/>
      <dgm:spPr/>
    </dgm:pt>
    <dgm:pt modelId="{D8851602-A87D-4659-83B0-41325D7004DB}" type="pres">
      <dgm:prSet presAssocID="{C12948BB-0E36-4206-A3EB-EF56961C880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BA8851-C621-49C5-B8F4-303BCF2B2F20}" type="pres">
      <dgm:prSet presAssocID="{C45A50A4-2FD8-4CF4-BAFA-C71996C8ACC9}" presName="spacerL" presStyleCnt="0"/>
      <dgm:spPr/>
    </dgm:pt>
    <dgm:pt modelId="{4F1E0870-468D-4D3E-9976-6D58E24511FA}" type="pres">
      <dgm:prSet presAssocID="{C45A50A4-2FD8-4CF4-BAFA-C71996C8ACC9}" presName="sibTrans" presStyleLbl="sibTrans2D1" presStyleIdx="1" presStyleCnt="3"/>
      <dgm:spPr/>
      <dgm:t>
        <a:bodyPr/>
        <a:lstStyle/>
        <a:p>
          <a:endParaRPr lang="en-GB"/>
        </a:p>
      </dgm:t>
    </dgm:pt>
    <dgm:pt modelId="{501867A2-0063-457F-9F0E-905607E0CD18}" type="pres">
      <dgm:prSet presAssocID="{C45A50A4-2FD8-4CF4-BAFA-C71996C8ACC9}" presName="spacerR" presStyleCnt="0"/>
      <dgm:spPr/>
    </dgm:pt>
    <dgm:pt modelId="{36C7E32B-BEBC-4E73-B496-A2B8A5149ED1}" type="pres">
      <dgm:prSet presAssocID="{B678C1CB-07E3-42FA-8098-E0125A93820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4099DE-16F3-4E91-B73E-2ECEDF32DE09}" type="pres">
      <dgm:prSet presAssocID="{455935BB-2EAD-431E-A0BF-19F858AB13B5}" presName="spacerL" presStyleCnt="0"/>
      <dgm:spPr/>
    </dgm:pt>
    <dgm:pt modelId="{66D085F8-BB2A-4E09-970B-1B750391DA18}" type="pres">
      <dgm:prSet presAssocID="{455935BB-2EAD-431E-A0BF-19F858AB13B5}" presName="sibTrans" presStyleLbl="sibTrans2D1" presStyleIdx="2" presStyleCnt="3"/>
      <dgm:spPr/>
      <dgm:t>
        <a:bodyPr/>
        <a:lstStyle/>
        <a:p>
          <a:endParaRPr lang="en-GB"/>
        </a:p>
      </dgm:t>
    </dgm:pt>
    <dgm:pt modelId="{500C4EC3-778B-4FC6-985E-2537C2824FB5}" type="pres">
      <dgm:prSet presAssocID="{455935BB-2EAD-431E-A0BF-19F858AB13B5}" presName="spacerR" presStyleCnt="0"/>
      <dgm:spPr/>
    </dgm:pt>
    <dgm:pt modelId="{53F3E04A-5AD3-47FA-9E04-2FEBBB085CA0}" type="pres">
      <dgm:prSet presAssocID="{7CCB74FF-1187-47A1-9D1C-7289C551588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22FC4FE-8177-4CF8-AE01-517B8A22CA63}" type="presOf" srcId="{1F230EFD-710B-4BFE-9345-F35C05654F46}" destId="{B03C3D08-1786-4C49-B277-BCC06A57D331}" srcOrd="0" destOrd="0" presId="urn:microsoft.com/office/officeart/2005/8/layout/equation1"/>
    <dgm:cxn modelId="{546D09E8-5F44-484A-B46B-7BA3714E29E4}" type="presOf" srcId="{B678C1CB-07E3-42FA-8098-E0125A938209}" destId="{36C7E32B-BEBC-4E73-B496-A2B8A5149ED1}" srcOrd="0" destOrd="0" presId="urn:microsoft.com/office/officeart/2005/8/layout/equation1"/>
    <dgm:cxn modelId="{DBA22CAA-F3C4-4BB7-B752-FD3CC3AB4DE2}" type="presOf" srcId="{455935BB-2EAD-431E-A0BF-19F858AB13B5}" destId="{66D085F8-BB2A-4E09-970B-1B750391DA18}" srcOrd="0" destOrd="0" presId="urn:microsoft.com/office/officeart/2005/8/layout/equation1"/>
    <dgm:cxn modelId="{321C2CF0-C70C-4062-B39C-843CBF8C5E3E}" srcId="{D5190E17-9571-49A3-8609-F61A6EF5F1E6}" destId="{7CCB74FF-1187-47A1-9D1C-7289C5515884}" srcOrd="3" destOrd="0" parTransId="{46CD72CD-8A71-427C-BEFB-43A5A655E4B8}" sibTransId="{EB09AF05-BF93-48C8-877F-7825AE9769F7}"/>
    <dgm:cxn modelId="{651F8BC3-F07C-4E7A-945F-1A14B2EFC07E}" type="presOf" srcId="{C12948BB-0E36-4206-A3EB-EF56961C880C}" destId="{D8851602-A87D-4659-83B0-41325D7004DB}" srcOrd="0" destOrd="0" presId="urn:microsoft.com/office/officeart/2005/8/layout/equation1"/>
    <dgm:cxn modelId="{3C3A99CD-DF1D-4C72-A09B-6C001966B5AA}" type="presOf" srcId="{D5190E17-9571-49A3-8609-F61A6EF5F1E6}" destId="{3DA3EB87-CDA5-4DCE-966B-2C0BA31BAFA2}" srcOrd="0" destOrd="0" presId="urn:microsoft.com/office/officeart/2005/8/layout/equation1"/>
    <dgm:cxn modelId="{2AE4A12D-B586-42FD-86E2-8F372FF44479}" type="presOf" srcId="{7CCB74FF-1187-47A1-9D1C-7289C5515884}" destId="{53F3E04A-5AD3-47FA-9E04-2FEBBB085CA0}" srcOrd="0" destOrd="0" presId="urn:microsoft.com/office/officeart/2005/8/layout/equation1"/>
    <dgm:cxn modelId="{913B146A-B9E2-4234-A5B9-09C2554B74D9}" srcId="{D5190E17-9571-49A3-8609-F61A6EF5F1E6}" destId="{B678C1CB-07E3-42FA-8098-E0125A938209}" srcOrd="2" destOrd="0" parTransId="{714E517C-6182-43FE-88E6-9CEB9882D5B4}" sibTransId="{455935BB-2EAD-431E-A0BF-19F858AB13B5}"/>
    <dgm:cxn modelId="{351E938C-B3A0-41CE-B8A4-293900EF3CE7}" type="presOf" srcId="{3EF6F865-9613-4680-833C-048630C70A19}" destId="{E497EB57-0E66-4BD6-B952-CCC351861BA5}" srcOrd="0" destOrd="0" presId="urn:microsoft.com/office/officeart/2005/8/layout/equation1"/>
    <dgm:cxn modelId="{2DB8AFDE-3964-49F4-9CAD-533E3CD67F42}" type="presOf" srcId="{C45A50A4-2FD8-4CF4-BAFA-C71996C8ACC9}" destId="{4F1E0870-468D-4D3E-9976-6D58E24511FA}" srcOrd="0" destOrd="0" presId="urn:microsoft.com/office/officeart/2005/8/layout/equation1"/>
    <dgm:cxn modelId="{254256EE-0558-4D5C-935E-ED68F4210430}" srcId="{D5190E17-9571-49A3-8609-F61A6EF5F1E6}" destId="{C12948BB-0E36-4206-A3EB-EF56961C880C}" srcOrd="1" destOrd="0" parTransId="{5C82A18B-3CAE-4F1F-9532-BE86E92F0FD0}" sibTransId="{C45A50A4-2FD8-4CF4-BAFA-C71996C8ACC9}"/>
    <dgm:cxn modelId="{E1817E34-ABC7-44AE-96A7-D415EA6C7021}" srcId="{D5190E17-9571-49A3-8609-F61A6EF5F1E6}" destId="{1F230EFD-710B-4BFE-9345-F35C05654F46}" srcOrd="0" destOrd="0" parTransId="{A1474A38-7F4A-42DF-A330-352498DB1975}" sibTransId="{3EF6F865-9613-4680-833C-048630C70A19}"/>
    <dgm:cxn modelId="{BAB9869F-6775-44EA-A0E9-12BC9BDEC526}" type="presParOf" srcId="{3DA3EB87-CDA5-4DCE-966B-2C0BA31BAFA2}" destId="{B03C3D08-1786-4C49-B277-BCC06A57D331}" srcOrd="0" destOrd="0" presId="urn:microsoft.com/office/officeart/2005/8/layout/equation1"/>
    <dgm:cxn modelId="{DAD7391D-77C4-40FF-BA2C-E14AA758AC52}" type="presParOf" srcId="{3DA3EB87-CDA5-4DCE-966B-2C0BA31BAFA2}" destId="{F5EC758C-EC7F-48E5-8743-25928C0AA5AF}" srcOrd="1" destOrd="0" presId="urn:microsoft.com/office/officeart/2005/8/layout/equation1"/>
    <dgm:cxn modelId="{87748CA6-8BF4-470E-9A91-0B8BB5C73286}" type="presParOf" srcId="{3DA3EB87-CDA5-4DCE-966B-2C0BA31BAFA2}" destId="{E497EB57-0E66-4BD6-B952-CCC351861BA5}" srcOrd="2" destOrd="0" presId="urn:microsoft.com/office/officeart/2005/8/layout/equation1"/>
    <dgm:cxn modelId="{3A2933FB-7B5A-4E27-B2D8-325E8745F7E0}" type="presParOf" srcId="{3DA3EB87-CDA5-4DCE-966B-2C0BA31BAFA2}" destId="{43414A44-6B9A-47B0-A54D-294FB41CF269}" srcOrd="3" destOrd="0" presId="urn:microsoft.com/office/officeart/2005/8/layout/equation1"/>
    <dgm:cxn modelId="{02B147F8-D8C9-475A-B2D6-9AA7E84ECC17}" type="presParOf" srcId="{3DA3EB87-CDA5-4DCE-966B-2C0BA31BAFA2}" destId="{D8851602-A87D-4659-83B0-41325D7004DB}" srcOrd="4" destOrd="0" presId="urn:microsoft.com/office/officeart/2005/8/layout/equation1"/>
    <dgm:cxn modelId="{79F5EE49-AE53-403B-9900-8BEDFBB300D8}" type="presParOf" srcId="{3DA3EB87-CDA5-4DCE-966B-2C0BA31BAFA2}" destId="{5BBA8851-C621-49C5-B8F4-303BCF2B2F20}" srcOrd="5" destOrd="0" presId="urn:microsoft.com/office/officeart/2005/8/layout/equation1"/>
    <dgm:cxn modelId="{99A64A66-5038-411A-AF31-ED9F07207733}" type="presParOf" srcId="{3DA3EB87-CDA5-4DCE-966B-2C0BA31BAFA2}" destId="{4F1E0870-468D-4D3E-9976-6D58E24511FA}" srcOrd="6" destOrd="0" presId="urn:microsoft.com/office/officeart/2005/8/layout/equation1"/>
    <dgm:cxn modelId="{DD3F5FF8-9204-4DF0-8EC3-0C110BABDF0C}" type="presParOf" srcId="{3DA3EB87-CDA5-4DCE-966B-2C0BA31BAFA2}" destId="{501867A2-0063-457F-9F0E-905607E0CD18}" srcOrd="7" destOrd="0" presId="urn:microsoft.com/office/officeart/2005/8/layout/equation1"/>
    <dgm:cxn modelId="{E982FB03-8D9D-4E63-A2FE-200D1B3528FC}" type="presParOf" srcId="{3DA3EB87-CDA5-4DCE-966B-2C0BA31BAFA2}" destId="{36C7E32B-BEBC-4E73-B496-A2B8A5149ED1}" srcOrd="8" destOrd="0" presId="urn:microsoft.com/office/officeart/2005/8/layout/equation1"/>
    <dgm:cxn modelId="{3154217C-6701-4CC8-B486-123AA51965D0}" type="presParOf" srcId="{3DA3EB87-CDA5-4DCE-966B-2C0BA31BAFA2}" destId="{ED4099DE-16F3-4E91-B73E-2ECEDF32DE09}" srcOrd="9" destOrd="0" presId="urn:microsoft.com/office/officeart/2005/8/layout/equation1"/>
    <dgm:cxn modelId="{97C42F8D-00E0-444F-BE45-26F6DC2C4DA5}" type="presParOf" srcId="{3DA3EB87-CDA5-4DCE-966B-2C0BA31BAFA2}" destId="{66D085F8-BB2A-4E09-970B-1B750391DA18}" srcOrd="10" destOrd="0" presId="urn:microsoft.com/office/officeart/2005/8/layout/equation1"/>
    <dgm:cxn modelId="{5F90AC52-3E7B-402B-A328-A0E4F875F60D}" type="presParOf" srcId="{3DA3EB87-CDA5-4DCE-966B-2C0BA31BAFA2}" destId="{500C4EC3-778B-4FC6-985E-2537C2824FB5}" srcOrd="11" destOrd="0" presId="urn:microsoft.com/office/officeart/2005/8/layout/equation1"/>
    <dgm:cxn modelId="{69EFB5C0-A787-4820-8187-DE0020C16527}" type="presParOf" srcId="{3DA3EB87-CDA5-4DCE-966B-2C0BA31BAFA2}" destId="{53F3E04A-5AD3-47FA-9E04-2FEBBB085CA0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5190E17-9571-49A3-8609-F61A6EF5F1E6}" type="doc">
      <dgm:prSet loTypeId="urn:microsoft.com/office/officeart/2005/8/layout/equation1" loCatId="process" qsTypeId="urn:microsoft.com/office/officeart/2005/8/quickstyle/simple1" qsCatId="simple" csTypeId="urn:microsoft.com/office/officeart/2005/8/colors/accent0_3" csCatId="mainScheme" phldr="1"/>
      <dgm:spPr/>
    </dgm:pt>
    <dgm:pt modelId="{1F230EFD-710B-4BFE-9345-F35C05654F46}">
      <dgm:prSet phldrT="[Text]"/>
      <dgm:spPr>
        <a:solidFill>
          <a:schemeClr val="tx2"/>
        </a:solidFill>
      </dgm:spPr>
      <dgm:t>
        <a:bodyPr/>
        <a:lstStyle/>
        <a:p>
          <a:r>
            <a:rPr lang="en-GB" dirty="0">
              <a:latin typeface="Cambria Math" panose="02040503050406030204" pitchFamily="18" charset="0"/>
              <a:ea typeface="Cambria Math" panose="02040503050406030204" pitchFamily="18" charset="0"/>
            </a:rPr>
            <a:t>Researcher training and development</a:t>
          </a:r>
        </a:p>
      </dgm:t>
    </dgm:pt>
    <dgm:pt modelId="{A1474A38-7F4A-42DF-A330-352498DB1975}" type="parTrans" cxnId="{E1817E34-ABC7-44AE-96A7-D415EA6C7021}">
      <dgm:prSet/>
      <dgm:spPr/>
      <dgm:t>
        <a:bodyPr/>
        <a:lstStyle/>
        <a:p>
          <a:endParaRPr lang="en-GB"/>
        </a:p>
      </dgm:t>
    </dgm:pt>
    <dgm:pt modelId="{3EF6F865-9613-4680-833C-048630C70A19}" type="sibTrans" cxnId="{E1817E34-ABC7-44AE-96A7-D415EA6C7021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C12948BB-0E36-4206-A3EB-EF56961C880C}">
      <dgm:prSet phldrT="[Text]"/>
      <dgm:spPr>
        <a:solidFill>
          <a:srgbClr val="006600"/>
        </a:solidFill>
      </dgm:spPr>
      <dgm:t>
        <a:bodyPr/>
        <a:lstStyle/>
        <a:p>
          <a:r>
            <a:rPr lang="en-GB" dirty="0" smtClean="0">
              <a:latin typeface="Cambria Math" panose="02040503050406030204" pitchFamily="18" charset="0"/>
              <a:ea typeface="Cambria Math" panose="02040503050406030204" pitchFamily="18" charset="0"/>
            </a:rPr>
            <a:t>Research </a:t>
          </a:r>
          <a:r>
            <a:rPr lang="en-GB" dirty="0">
              <a:latin typeface="Cambria Math" panose="02040503050406030204" pitchFamily="18" charset="0"/>
              <a:ea typeface="Cambria Math" panose="02040503050406030204" pitchFamily="18" charset="0"/>
            </a:rPr>
            <a:t>information management</a:t>
          </a:r>
        </a:p>
      </dgm:t>
    </dgm:pt>
    <dgm:pt modelId="{5C82A18B-3CAE-4F1F-9532-BE86E92F0FD0}" type="parTrans" cxnId="{254256EE-0558-4D5C-935E-ED68F4210430}">
      <dgm:prSet/>
      <dgm:spPr/>
      <dgm:t>
        <a:bodyPr/>
        <a:lstStyle/>
        <a:p>
          <a:endParaRPr lang="en-GB"/>
        </a:p>
      </dgm:t>
    </dgm:pt>
    <dgm:pt modelId="{C45A50A4-2FD8-4CF4-BAFA-C71996C8ACC9}" type="sibTrans" cxnId="{254256EE-0558-4D5C-935E-ED68F4210430}">
      <dgm:prSet/>
      <dgm:spPr>
        <a:solidFill>
          <a:schemeClr val="bg2"/>
        </a:solidFill>
      </dgm:spPr>
      <dgm:t>
        <a:bodyPr/>
        <a:lstStyle/>
        <a:p>
          <a:endParaRPr lang="en-GB"/>
        </a:p>
      </dgm:t>
    </dgm:pt>
    <dgm:pt modelId="{7CCB74FF-1187-47A1-9D1C-7289C5515884}">
      <dgm:prSet phldrT="[Text]"/>
      <dgm:spPr>
        <a:solidFill>
          <a:schemeClr val="bg2"/>
        </a:solidFill>
      </dgm:spPr>
      <dgm:t>
        <a:bodyPr/>
        <a:lstStyle/>
        <a:p>
          <a:endParaRPr lang="en-GB" b="0" dirty="0"/>
        </a:p>
      </dgm:t>
    </dgm:pt>
    <dgm:pt modelId="{46CD72CD-8A71-427C-BEFB-43A5A655E4B8}" type="parTrans" cxnId="{321C2CF0-C70C-4062-B39C-843CBF8C5E3E}">
      <dgm:prSet/>
      <dgm:spPr/>
      <dgm:t>
        <a:bodyPr/>
        <a:lstStyle/>
        <a:p>
          <a:endParaRPr lang="en-GB"/>
        </a:p>
      </dgm:t>
    </dgm:pt>
    <dgm:pt modelId="{EB09AF05-BF93-48C8-877F-7825AE9769F7}" type="sibTrans" cxnId="{321C2CF0-C70C-4062-B39C-843CBF8C5E3E}">
      <dgm:prSet/>
      <dgm:spPr/>
      <dgm:t>
        <a:bodyPr/>
        <a:lstStyle/>
        <a:p>
          <a:endParaRPr lang="en-GB"/>
        </a:p>
      </dgm:t>
    </dgm:pt>
    <dgm:pt modelId="{B678C1CB-07E3-42FA-8098-E0125A938209}">
      <dgm:prSet/>
      <dgm:spPr>
        <a:solidFill>
          <a:schemeClr val="bg2"/>
        </a:solidFill>
      </dgm:spPr>
      <dgm:t>
        <a:bodyPr/>
        <a:lstStyle/>
        <a:p>
          <a:endParaRPr lang="en-GB" dirty="0"/>
        </a:p>
      </dgm:t>
    </dgm:pt>
    <dgm:pt modelId="{714E517C-6182-43FE-88E6-9CEB9882D5B4}" type="parTrans" cxnId="{913B146A-B9E2-4234-A5B9-09C2554B74D9}">
      <dgm:prSet/>
      <dgm:spPr/>
      <dgm:t>
        <a:bodyPr/>
        <a:lstStyle/>
        <a:p>
          <a:endParaRPr lang="en-GB"/>
        </a:p>
      </dgm:t>
    </dgm:pt>
    <dgm:pt modelId="{455935BB-2EAD-431E-A0BF-19F858AB13B5}" type="sibTrans" cxnId="{913B146A-B9E2-4234-A5B9-09C2554B74D9}">
      <dgm:prSet/>
      <dgm:spPr>
        <a:solidFill>
          <a:schemeClr val="bg2"/>
        </a:solidFill>
      </dgm:spPr>
      <dgm:t>
        <a:bodyPr/>
        <a:lstStyle/>
        <a:p>
          <a:endParaRPr lang="en-GB"/>
        </a:p>
      </dgm:t>
    </dgm:pt>
    <dgm:pt modelId="{3DA3EB87-CDA5-4DCE-966B-2C0BA31BAFA2}" type="pres">
      <dgm:prSet presAssocID="{D5190E17-9571-49A3-8609-F61A6EF5F1E6}" presName="linearFlow" presStyleCnt="0">
        <dgm:presLayoutVars>
          <dgm:dir/>
          <dgm:resizeHandles val="exact"/>
        </dgm:presLayoutVars>
      </dgm:prSet>
      <dgm:spPr/>
    </dgm:pt>
    <dgm:pt modelId="{B03C3D08-1786-4C49-B277-BCC06A57D331}" type="pres">
      <dgm:prSet presAssocID="{1F230EFD-710B-4BFE-9345-F35C05654F4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EC758C-EC7F-48E5-8743-25928C0AA5AF}" type="pres">
      <dgm:prSet presAssocID="{3EF6F865-9613-4680-833C-048630C70A19}" presName="spacerL" presStyleCnt="0"/>
      <dgm:spPr/>
    </dgm:pt>
    <dgm:pt modelId="{E497EB57-0E66-4BD6-B952-CCC351861BA5}" type="pres">
      <dgm:prSet presAssocID="{3EF6F865-9613-4680-833C-048630C70A19}" presName="sibTrans" presStyleLbl="sibTrans2D1" presStyleIdx="0" presStyleCnt="3"/>
      <dgm:spPr/>
      <dgm:t>
        <a:bodyPr/>
        <a:lstStyle/>
        <a:p>
          <a:endParaRPr lang="en-GB"/>
        </a:p>
      </dgm:t>
    </dgm:pt>
    <dgm:pt modelId="{43414A44-6B9A-47B0-A54D-294FB41CF269}" type="pres">
      <dgm:prSet presAssocID="{3EF6F865-9613-4680-833C-048630C70A19}" presName="spacerR" presStyleCnt="0"/>
      <dgm:spPr/>
    </dgm:pt>
    <dgm:pt modelId="{D8851602-A87D-4659-83B0-41325D7004DB}" type="pres">
      <dgm:prSet presAssocID="{C12948BB-0E36-4206-A3EB-EF56961C880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BA8851-C621-49C5-B8F4-303BCF2B2F20}" type="pres">
      <dgm:prSet presAssocID="{C45A50A4-2FD8-4CF4-BAFA-C71996C8ACC9}" presName="spacerL" presStyleCnt="0"/>
      <dgm:spPr/>
    </dgm:pt>
    <dgm:pt modelId="{4F1E0870-468D-4D3E-9976-6D58E24511FA}" type="pres">
      <dgm:prSet presAssocID="{C45A50A4-2FD8-4CF4-BAFA-C71996C8ACC9}" presName="sibTrans" presStyleLbl="sibTrans2D1" presStyleIdx="1" presStyleCnt="3"/>
      <dgm:spPr/>
      <dgm:t>
        <a:bodyPr/>
        <a:lstStyle/>
        <a:p>
          <a:endParaRPr lang="en-GB"/>
        </a:p>
      </dgm:t>
    </dgm:pt>
    <dgm:pt modelId="{501867A2-0063-457F-9F0E-905607E0CD18}" type="pres">
      <dgm:prSet presAssocID="{C45A50A4-2FD8-4CF4-BAFA-C71996C8ACC9}" presName="spacerR" presStyleCnt="0"/>
      <dgm:spPr/>
    </dgm:pt>
    <dgm:pt modelId="{36C7E32B-BEBC-4E73-B496-A2B8A5149ED1}" type="pres">
      <dgm:prSet presAssocID="{B678C1CB-07E3-42FA-8098-E0125A93820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4099DE-16F3-4E91-B73E-2ECEDF32DE09}" type="pres">
      <dgm:prSet presAssocID="{455935BB-2EAD-431E-A0BF-19F858AB13B5}" presName="spacerL" presStyleCnt="0"/>
      <dgm:spPr/>
    </dgm:pt>
    <dgm:pt modelId="{66D085F8-BB2A-4E09-970B-1B750391DA18}" type="pres">
      <dgm:prSet presAssocID="{455935BB-2EAD-431E-A0BF-19F858AB13B5}" presName="sibTrans" presStyleLbl="sibTrans2D1" presStyleIdx="2" presStyleCnt="3"/>
      <dgm:spPr/>
      <dgm:t>
        <a:bodyPr/>
        <a:lstStyle/>
        <a:p>
          <a:endParaRPr lang="en-GB"/>
        </a:p>
      </dgm:t>
    </dgm:pt>
    <dgm:pt modelId="{500C4EC3-778B-4FC6-985E-2537C2824FB5}" type="pres">
      <dgm:prSet presAssocID="{455935BB-2EAD-431E-A0BF-19F858AB13B5}" presName="spacerR" presStyleCnt="0"/>
      <dgm:spPr/>
    </dgm:pt>
    <dgm:pt modelId="{53F3E04A-5AD3-47FA-9E04-2FEBBB085CA0}" type="pres">
      <dgm:prSet presAssocID="{7CCB74FF-1187-47A1-9D1C-7289C551588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98B218B-EE80-4B7F-B079-9209FC11B7E6}" type="presOf" srcId="{455935BB-2EAD-431E-A0BF-19F858AB13B5}" destId="{66D085F8-BB2A-4E09-970B-1B750391DA18}" srcOrd="0" destOrd="0" presId="urn:microsoft.com/office/officeart/2005/8/layout/equation1"/>
    <dgm:cxn modelId="{913B146A-B9E2-4234-A5B9-09C2554B74D9}" srcId="{D5190E17-9571-49A3-8609-F61A6EF5F1E6}" destId="{B678C1CB-07E3-42FA-8098-E0125A938209}" srcOrd="2" destOrd="0" parTransId="{714E517C-6182-43FE-88E6-9CEB9882D5B4}" sibTransId="{455935BB-2EAD-431E-A0BF-19F858AB13B5}"/>
    <dgm:cxn modelId="{094C81A9-EAD2-4E56-BD67-123B08B478B6}" type="presOf" srcId="{1F230EFD-710B-4BFE-9345-F35C05654F46}" destId="{B03C3D08-1786-4C49-B277-BCC06A57D331}" srcOrd="0" destOrd="0" presId="urn:microsoft.com/office/officeart/2005/8/layout/equation1"/>
    <dgm:cxn modelId="{016454DF-8626-4E45-AF15-0B461922F0BA}" type="presOf" srcId="{3EF6F865-9613-4680-833C-048630C70A19}" destId="{E497EB57-0E66-4BD6-B952-CCC351861BA5}" srcOrd="0" destOrd="0" presId="urn:microsoft.com/office/officeart/2005/8/layout/equation1"/>
    <dgm:cxn modelId="{E1817E34-ABC7-44AE-96A7-D415EA6C7021}" srcId="{D5190E17-9571-49A3-8609-F61A6EF5F1E6}" destId="{1F230EFD-710B-4BFE-9345-F35C05654F46}" srcOrd="0" destOrd="0" parTransId="{A1474A38-7F4A-42DF-A330-352498DB1975}" sibTransId="{3EF6F865-9613-4680-833C-048630C70A19}"/>
    <dgm:cxn modelId="{95A79A4F-D483-4315-ADCF-2961B1933AF3}" type="presOf" srcId="{D5190E17-9571-49A3-8609-F61A6EF5F1E6}" destId="{3DA3EB87-CDA5-4DCE-966B-2C0BA31BAFA2}" srcOrd="0" destOrd="0" presId="urn:microsoft.com/office/officeart/2005/8/layout/equation1"/>
    <dgm:cxn modelId="{C5D0E619-8A59-4CC0-AF28-BF3B778AB665}" type="presOf" srcId="{B678C1CB-07E3-42FA-8098-E0125A938209}" destId="{36C7E32B-BEBC-4E73-B496-A2B8A5149ED1}" srcOrd="0" destOrd="0" presId="urn:microsoft.com/office/officeart/2005/8/layout/equation1"/>
    <dgm:cxn modelId="{80DCEB54-CA5E-4748-87E1-2EE96D963BFC}" type="presOf" srcId="{7CCB74FF-1187-47A1-9D1C-7289C5515884}" destId="{53F3E04A-5AD3-47FA-9E04-2FEBBB085CA0}" srcOrd="0" destOrd="0" presId="urn:microsoft.com/office/officeart/2005/8/layout/equation1"/>
    <dgm:cxn modelId="{B5076A1D-F14F-43C5-9A4E-466C4B2515E8}" type="presOf" srcId="{C45A50A4-2FD8-4CF4-BAFA-C71996C8ACC9}" destId="{4F1E0870-468D-4D3E-9976-6D58E24511FA}" srcOrd="0" destOrd="0" presId="urn:microsoft.com/office/officeart/2005/8/layout/equation1"/>
    <dgm:cxn modelId="{40F3F38F-88BF-4FD4-B517-EE995C479158}" type="presOf" srcId="{C12948BB-0E36-4206-A3EB-EF56961C880C}" destId="{D8851602-A87D-4659-83B0-41325D7004DB}" srcOrd="0" destOrd="0" presId="urn:microsoft.com/office/officeart/2005/8/layout/equation1"/>
    <dgm:cxn modelId="{254256EE-0558-4D5C-935E-ED68F4210430}" srcId="{D5190E17-9571-49A3-8609-F61A6EF5F1E6}" destId="{C12948BB-0E36-4206-A3EB-EF56961C880C}" srcOrd="1" destOrd="0" parTransId="{5C82A18B-3CAE-4F1F-9532-BE86E92F0FD0}" sibTransId="{C45A50A4-2FD8-4CF4-BAFA-C71996C8ACC9}"/>
    <dgm:cxn modelId="{321C2CF0-C70C-4062-B39C-843CBF8C5E3E}" srcId="{D5190E17-9571-49A3-8609-F61A6EF5F1E6}" destId="{7CCB74FF-1187-47A1-9D1C-7289C5515884}" srcOrd="3" destOrd="0" parTransId="{46CD72CD-8A71-427C-BEFB-43A5A655E4B8}" sibTransId="{EB09AF05-BF93-48C8-877F-7825AE9769F7}"/>
    <dgm:cxn modelId="{B9085BE7-7721-4B29-B228-E528CEFFDCBC}" type="presParOf" srcId="{3DA3EB87-CDA5-4DCE-966B-2C0BA31BAFA2}" destId="{B03C3D08-1786-4C49-B277-BCC06A57D331}" srcOrd="0" destOrd="0" presId="urn:microsoft.com/office/officeart/2005/8/layout/equation1"/>
    <dgm:cxn modelId="{72AB7245-227B-4091-AFE7-6818FBBD9B41}" type="presParOf" srcId="{3DA3EB87-CDA5-4DCE-966B-2C0BA31BAFA2}" destId="{F5EC758C-EC7F-48E5-8743-25928C0AA5AF}" srcOrd="1" destOrd="0" presId="urn:microsoft.com/office/officeart/2005/8/layout/equation1"/>
    <dgm:cxn modelId="{6F0C00E9-DC31-4CD1-A438-BD7E64B35057}" type="presParOf" srcId="{3DA3EB87-CDA5-4DCE-966B-2C0BA31BAFA2}" destId="{E497EB57-0E66-4BD6-B952-CCC351861BA5}" srcOrd="2" destOrd="0" presId="urn:microsoft.com/office/officeart/2005/8/layout/equation1"/>
    <dgm:cxn modelId="{1BDC86B8-5FD5-4E45-8278-E34C9420DE90}" type="presParOf" srcId="{3DA3EB87-CDA5-4DCE-966B-2C0BA31BAFA2}" destId="{43414A44-6B9A-47B0-A54D-294FB41CF269}" srcOrd="3" destOrd="0" presId="urn:microsoft.com/office/officeart/2005/8/layout/equation1"/>
    <dgm:cxn modelId="{30F9C836-9036-4398-AA2F-0636AD11E921}" type="presParOf" srcId="{3DA3EB87-CDA5-4DCE-966B-2C0BA31BAFA2}" destId="{D8851602-A87D-4659-83B0-41325D7004DB}" srcOrd="4" destOrd="0" presId="urn:microsoft.com/office/officeart/2005/8/layout/equation1"/>
    <dgm:cxn modelId="{345C01E6-253B-4752-B587-70B2FCF8D95B}" type="presParOf" srcId="{3DA3EB87-CDA5-4DCE-966B-2C0BA31BAFA2}" destId="{5BBA8851-C621-49C5-B8F4-303BCF2B2F20}" srcOrd="5" destOrd="0" presId="urn:microsoft.com/office/officeart/2005/8/layout/equation1"/>
    <dgm:cxn modelId="{5597F079-A9BE-4E74-848F-3881D366E749}" type="presParOf" srcId="{3DA3EB87-CDA5-4DCE-966B-2C0BA31BAFA2}" destId="{4F1E0870-468D-4D3E-9976-6D58E24511FA}" srcOrd="6" destOrd="0" presId="urn:microsoft.com/office/officeart/2005/8/layout/equation1"/>
    <dgm:cxn modelId="{0B53F83C-CE06-4CAE-95BE-F978A6EFB18E}" type="presParOf" srcId="{3DA3EB87-CDA5-4DCE-966B-2C0BA31BAFA2}" destId="{501867A2-0063-457F-9F0E-905607E0CD18}" srcOrd="7" destOrd="0" presId="urn:microsoft.com/office/officeart/2005/8/layout/equation1"/>
    <dgm:cxn modelId="{94F3A014-F631-4129-8C09-62EE829F1820}" type="presParOf" srcId="{3DA3EB87-CDA5-4DCE-966B-2C0BA31BAFA2}" destId="{36C7E32B-BEBC-4E73-B496-A2B8A5149ED1}" srcOrd="8" destOrd="0" presId="urn:microsoft.com/office/officeart/2005/8/layout/equation1"/>
    <dgm:cxn modelId="{ACA32D02-15A8-4E7E-9918-DAE0A1171172}" type="presParOf" srcId="{3DA3EB87-CDA5-4DCE-966B-2C0BA31BAFA2}" destId="{ED4099DE-16F3-4E91-B73E-2ECEDF32DE09}" srcOrd="9" destOrd="0" presId="urn:microsoft.com/office/officeart/2005/8/layout/equation1"/>
    <dgm:cxn modelId="{FEC968E1-45BE-4006-8EB0-2C76836B3FB7}" type="presParOf" srcId="{3DA3EB87-CDA5-4DCE-966B-2C0BA31BAFA2}" destId="{66D085F8-BB2A-4E09-970B-1B750391DA18}" srcOrd="10" destOrd="0" presId="urn:microsoft.com/office/officeart/2005/8/layout/equation1"/>
    <dgm:cxn modelId="{DA5BAE99-966D-4DA0-AB80-070D2365BCA6}" type="presParOf" srcId="{3DA3EB87-CDA5-4DCE-966B-2C0BA31BAFA2}" destId="{500C4EC3-778B-4FC6-985E-2537C2824FB5}" srcOrd="11" destOrd="0" presId="urn:microsoft.com/office/officeart/2005/8/layout/equation1"/>
    <dgm:cxn modelId="{8BB2E4FB-1BAA-42F9-B83E-29B81486ECF0}" type="presParOf" srcId="{3DA3EB87-CDA5-4DCE-966B-2C0BA31BAFA2}" destId="{53F3E04A-5AD3-47FA-9E04-2FEBBB085CA0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5190E17-9571-49A3-8609-F61A6EF5F1E6}" type="doc">
      <dgm:prSet loTypeId="urn:microsoft.com/office/officeart/2005/8/layout/equation1" loCatId="process" qsTypeId="urn:microsoft.com/office/officeart/2005/8/quickstyle/simple1" qsCatId="simple" csTypeId="urn:microsoft.com/office/officeart/2005/8/colors/accent0_3" csCatId="mainScheme" phldr="1"/>
      <dgm:spPr/>
    </dgm:pt>
    <dgm:pt modelId="{1F230EFD-710B-4BFE-9345-F35C05654F46}">
      <dgm:prSet phldrT="[Text]"/>
      <dgm:spPr>
        <a:solidFill>
          <a:schemeClr val="tx2"/>
        </a:solidFill>
      </dgm:spPr>
      <dgm:t>
        <a:bodyPr/>
        <a:lstStyle/>
        <a:p>
          <a:r>
            <a:rPr lang="en-GB" dirty="0">
              <a:latin typeface="Cambria Math" panose="02040503050406030204" pitchFamily="18" charset="0"/>
              <a:ea typeface="Cambria Math" panose="02040503050406030204" pitchFamily="18" charset="0"/>
            </a:rPr>
            <a:t>Researcher training and development</a:t>
          </a:r>
        </a:p>
      </dgm:t>
    </dgm:pt>
    <dgm:pt modelId="{A1474A38-7F4A-42DF-A330-352498DB1975}" type="parTrans" cxnId="{E1817E34-ABC7-44AE-96A7-D415EA6C7021}">
      <dgm:prSet/>
      <dgm:spPr/>
      <dgm:t>
        <a:bodyPr/>
        <a:lstStyle/>
        <a:p>
          <a:endParaRPr lang="en-GB"/>
        </a:p>
      </dgm:t>
    </dgm:pt>
    <dgm:pt modelId="{3EF6F865-9613-4680-833C-048630C70A19}" type="sibTrans" cxnId="{E1817E34-ABC7-44AE-96A7-D415EA6C7021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C12948BB-0E36-4206-A3EB-EF56961C880C}">
      <dgm:prSet phldrT="[Text]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r>
            <a:rPr lang="en-GB" dirty="0" smtClean="0">
              <a:latin typeface="Cambria Math" panose="02040503050406030204" pitchFamily="18" charset="0"/>
              <a:ea typeface="Cambria Math" panose="02040503050406030204" pitchFamily="18" charset="0"/>
            </a:rPr>
            <a:t>Research </a:t>
          </a:r>
          <a:r>
            <a:rPr lang="en-GB" dirty="0">
              <a:latin typeface="Cambria Math" panose="02040503050406030204" pitchFamily="18" charset="0"/>
              <a:ea typeface="Cambria Math" panose="02040503050406030204" pitchFamily="18" charset="0"/>
            </a:rPr>
            <a:t>information management</a:t>
          </a:r>
        </a:p>
      </dgm:t>
    </dgm:pt>
    <dgm:pt modelId="{5C82A18B-3CAE-4F1F-9532-BE86E92F0FD0}" type="parTrans" cxnId="{254256EE-0558-4D5C-935E-ED68F4210430}">
      <dgm:prSet/>
      <dgm:spPr/>
      <dgm:t>
        <a:bodyPr/>
        <a:lstStyle/>
        <a:p>
          <a:endParaRPr lang="en-GB"/>
        </a:p>
      </dgm:t>
    </dgm:pt>
    <dgm:pt modelId="{C45A50A4-2FD8-4CF4-BAFA-C71996C8ACC9}" type="sibTrans" cxnId="{254256EE-0558-4D5C-935E-ED68F4210430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7CCB74FF-1187-47A1-9D1C-7289C5515884}">
      <dgm:prSet phldrT="[Text]"/>
      <dgm:spPr>
        <a:solidFill>
          <a:schemeClr val="bg2"/>
        </a:solidFill>
      </dgm:spPr>
      <dgm:t>
        <a:bodyPr/>
        <a:lstStyle/>
        <a:p>
          <a:endParaRPr lang="en-GB" b="0" dirty="0"/>
        </a:p>
      </dgm:t>
    </dgm:pt>
    <dgm:pt modelId="{46CD72CD-8A71-427C-BEFB-43A5A655E4B8}" type="parTrans" cxnId="{321C2CF0-C70C-4062-B39C-843CBF8C5E3E}">
      <dgm:prSet/>
      <dgm:spPr/>
      <dgm:t>
        <a:bodyPr/>
        <a:lstStyle/>
        <a:p>
          <a:endParaRPr lang="en-GB"/>
        </a:p>
      </dgm:t>
    </dgm:pt>
    <dgm:pt modelId="{EB09AF05-BF93-48C8-877F-7825AE9769F7}" type="sibTrans" cxnId="{321C2CF0-C70C-4062-B39C-843CBF8C5E3E}">
      <dgm:prSet/>
      <dgm:spPr/>
      <dgm:t>
        <a:bodyPr/>
        <a:lstStyle/>
        <a:p>
          <a:endParaRPr lang="en-GB"/>
        </a:p>
      </dgm:t>
    </dgm:pt>
    <dgm:pt modelId="{B678C1CB-07E3-42FA-8098-E0125A938209}">
      <dgm:prSet/>
      <dgm:spPr>
        <a:solidFill>
          <a:schemeClr val="accent6">
            <a:lumMod val="25000"/>
          </a:schemeClr>
        </a:solidFill>
      </dgm:spPr>
      <dgm:t>
        <a:bodyPr/>
        <a:lstStyle/>
        <a:p>
          <a:r>
            <a:rPr lang="en-GB" dirty="0" smtClean="0">
              <a:latin typeface="Cambria Math" panose="02040503050406030204" pitchFamily="18" charset="0"/>
              <a:ea typeface="Cambria Math" panose="02040503050406030204" pitchFamily="18" charset="0"/>
            </a:rPr>
            <a:t>Research analytics</a:t>
          </a:r>
          <a:endParaRPr lang="en-GB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714E517C-6182-43FE-88E6-9CEB9882D5B4}" type="parTrans" cxnId="{913B146A-B9E2-4234-A5B9-09C2554B74D9}">
      <dgm:prSet/>
      <dgm:spPr/>
      <dgm:t>
        <a:bodyPr/>
        <a:lstStyle/>
        <a:p>
          <a:endParaRPr lang="en-GB"/>
        </a:p>
      </dgm:t>
    </dgm:pt>
    <dgm:pt modelId="{455935BB-2EAD-431E-A0BF-19F858AB13B5}" type="sibTrans" cxnId="{913B146A-B9E2-4234-A5B9-09C2554B74D9}">
      <dgm:prSet/>
      <dgm:spPr>
        <a:solidFill>
          <a:schemeClr val="bg2"/>
        </a:solidFill>
      </dgm:spPr>
      <dgm:t>
        <a:bodyPr/>
        <a:lstStyle/>
        <a:p>
          <a:endParaRPr lang="en-GB"/>
        </a:p>
      </dgm:t>
    </dgm:pt>
    <dgm:pt modelId="{3DA3EB87-CDA5-4DCE-966B-2C0BA31BAFA2}" type="pres">
      <dgm:prSet presAssocID="{D5190E17-9571-49A3-8609-F61A6EF5F1E6}" presName="linearFlow" presStyleCnt="0">
        <dgm:presLayoutVars>
          <dgm:dir/>
          <dgm:resizeHandles val="exact"/>
        </dgm:presLayoutVars>
      </dgm:prSet>
      <dgm:spPr/>
    </dgm:pt>
    <dgm:pt modelId="{B03C3D08-1786-4C49-B277-BCC06A57D331}" type="pres">
      <dgm:prSet presAssocID="{1F230EFD-710B-4BFE-9345-F35C05654F4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EC758C-EC7F-48E5-8743-25928C0AA5AF}" type="pres">
      <dgm:prSet presAssocID="{3EF6F865-9613-4680-833C-048630C70A19}" presName="spacerL" presStyleCnt="0"/>
      <dgm:spPr/>
    </dgm:pt>
    <dgm:pt modelId="{E497EB57-0E66-4BD6-B952-CCC351861BA5}" type="pres">
      <dgm:prSet presAssocID="{3EF6F865-9613-4680-833C-048630C70A19}" presName="sibTrans" presStyleLbl="sibTrans2D1" presStyleIdx="0" presStyleCnt="3"/>
      <dgm:spPr/>
      <dgm:t>
        <a:bodyPr/>
        <a:lstStyle/>
        <a:p>
          <a:endParaRPr lang="en-GB"/>
        </a:p>
      </dgm:t>
    </dgm:pt>
    <dgm:pt modelId="{43414A44-6B9A-47B0-A54D-294FB41CF269}" type="pres">
      <dgm:prSet presAssocID="{3EF6F865-9613-4680-833C-048630C70A19}" presName="spacerR" presStyleCnt="0"/>
      <dgm:spPr/>
    </dgm:pt>
    <dgm:pt modelId="{D8851602-A87D-4659-83B0-41325D7004DB}" type="pres">
      <dgm:prSet presAssocID="{C12948BB-0E36-4206-A3EB-EF56961C880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BA8851-C621-49C5-B8F4-303BCF2B2F20}" type="pres">
      <dgm:prSet presAssocID="{C45A50A4-2FD8-4CF4-BAFA-C71996C8ACC9}" presName="spacerL" presStyleCnt="0"/>
      <dgm:spPr/>
    </dgm:pt>
    <dgm:pt modelId="{4F1E0870-468D-4D3E-9976-6D58E24511FA}" type="pres">
      <dgm:prSet presAssocID="{C45A50A4-2FD8-4CF4-BAFA-C71996C8ACC9}" presName="sibTrans" presStyleLbl="sibTrans2D1" presStyleIdx="1" presStyleCnt="3"/>
      <dgm:spPr/>
      <dgm:t>
        <a:bodyPr/>
        <a:lstStyle/>
        <a:p>
          <a:endParaRPr lang="en-GB"/>
        </a:p>
      </dgm:t>
    </dgm:pt>
    <dgm:pt modelId="{501867A2-0063-457F-9F0E-905607E0CD18}" type="pres">
      <dgm:prSet presAssocID="{C45A50A4-2FD8-4CF4-BAFA-C71996C8ACC9}" presName="spacerR" presStyleCnt="0"/>
      <dgm:spPr/>
    </dgm:pt>
    <dgm:pt modelId="{36C7E32B-BEBC-4E73-B496-A2B8A5149ED1}" type="pres">
      <dgm:prSet presAssocID="{B678C1CB-07E3-42FA-8098-E0125A938209}" presName="node" presStyleLbl="node1" presStyleIdx="2" presStyleCnt="4" custLinFactNeighborX="14410" custLinFactNeighborY="-232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4099DE-16F3-4E91-B73E-2ECEDF32DE09}" type="pres">
      <dgm:prSet presAssocID="{455935BB-2EAD-431E-A0BF-19F858AB13B5}" presName="spacerL" presStyleCnt="0"/>
      <dgm:spPr/>
    </dgm:pt>
    <dgm:pt modelId="{66D085F8-BB2A-4E09-970B-1B750391DA18}" type="pres">
      <dgm:prSet presAssocID="{455935BB-2EAD-431E-A0BF-19F858AB13B5}" presName="sibTrans" presStyleLbl="sibTrans2D1" presStyleIdx="2" presStyleCnt="3"/>
      <dgm:spPr/>
      <dgm:t>
        <a:bodyPr/>
        <a:lstStyle/>
        <a:p>
          <a:endParaRPr lang="en-GB"/>
        </a:p>
      </dgm:t>
    </dgm:pt>
    <dgm:pt modelId="{500C4EC3-778B-4FC6-985E-2537C2824FB5}" type="pres">
      <dgm:prSet presAssocID="{455935BB-2EAD-431E-A0BF-19F858AB13B5}" presName="spacerR" presStyleCnt="0"/>
      <dgm:spPr/>
    </dgm:pt>
    <dgm:pt modelId="{53F3E04A-5AD3-47FA-9E04-2FEBBB085CA0}" type="pres">
      <dgm:prSet presAssocID="{7CCB74FF-1187-47A1-9D1C-7289C551588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6F26509-FE39-469F-89F4-2B8894465E45}" type="presOf" srcId="{3EF6F865-9613-4680-833C-048630C70A19}" destId="{E497EB57-0E66-4BD6-B952-CCC351861BA5}" srcOrd="0" destOrd="0" presId="urn:microsoft.com/office/officeart/2005/8/layout/equation1"/>
    <dgm:cxn modelId="{C9A46D8A-C3DC-41E9-ACB1-9C753E7BD10F}" type="presOf" srcId="{1F230EFD-710B-4BFE-9345-F35C05654F46}" destId="{B03C3D08-1786-4C49-B277-BCC06A57D331}" srcOrd="0" destOrd="0" presId="urn:microsoft.com/office/officeart/2005/8/layout/equation1"/>
    <dgm:cxn modelId="{0E6C6F20-5FEC-4824-B87A-872AFC49D8F7}" type="presOf" srcId="{B678C1CB-07E3-42FA-8098-E0125A938209}" destId="{36C7E32B-BEBC-4E73-B496-A2B8A5149ED1}" srcOrd="0" destOrd="0" presId="urn:microsoft.com/office/officeart/2005/8/layout/equation1"/>
    <dgm:cxn modelId="{913B146A-B9E2-4234-A5B9-09C2554B74D9}" srcId="{D5190E17-9571-49A3-8609-F61A6EF5F1E6}" destId="{B678C1CB-07E3-42FA-8098-E0125A938209}" srcOrd="2" destOrd="0" parTransId="{714E517C-6182-43FE-88E6-9CEB9882D5B4}" sibTransId="{455935BB-2EAD-431E-A0BF-19F858AB13B5}"/>
    <dgm:cxn modelId="{E5FD33A0-F5AB-4F74-9B61-E6BEFE01EE66}" type="presOf" srcId="{C12948BB-0E36-4206-A3EB-EF56961C880C}" destId="{D8851602-A87D-4659-83B0-41325D7004DB}" srcOrd="0" destOrd="0" presId="urn:microsoft.com/office/officeart/2005/8/layout/equation1"/>
    <dgm:cxn modelId="{675472B1-CCC8-45F8-B04C-3FE14BCED9B6}" type="presOf" srcId="{C45A50A4-2FD8-4CF4-BAFA-C71996C8ACC9}" destId="{4F1E0870-468D-4D3E-9976-6D58E24511FA}" srcOrd="0" destOrd="0" presId="urn:microsoft.com/office/officeart/2005/8/layout/equation1"/>
    <dgm:cxn modelId="{E1817E34-ABC7-44AE-96A7-D415EA6C7021}" srcId="{D5190E17-9571-49A3-8609-F61A6EF5F1E6}" destId="{1F230EFD-710B-4BFE-9345-F35C05654F46}" srcOrd="0" destOrd="0" parTransId="{A1474A38-7F4A-42DF-A330-352498DB1975}" sibTransId="{3EF6F865-9613-4680-833C-048630C70A19}"/>
    <dgm:cxn modelId="{5AE9047F-A241-416C-B0A7-1B4DD2D9BF2A}" type="presOf" srcId="{455935BB-2EAD-431E-A0BF-19F858AB13B5}" destId="{66D085F8-BB2A-4E09-970B-1B750391DA18}" srcOrd="0" destOrd="0" presId="urn:microsoft.com/office/officeart/2005/8/layout/equation1"/>
    <dgm:cxn modelId="{73218892-D4C5-4369-87B8-456EDA266148}" type="presOf" srcId="{7CCB74FF-1187-47A1-9D1C-7289C5515884}" destId="{53F3E04A-5AD3-47FA-9E04-2FEBBB085CA0}" srcOrd="0" destOrd="0" presId="urn:microsoft.com/office/officeart/2005/8/layout/equation1"/>
    <dgm:cxn modelId="{254256EE-0558-4D5C-935E-ED68F4210430}" srcId="{D5190E17-9571-49A3-8609-F61A6EF5F1E6}" destId="{C12948BB-0E36-4206-A3EB-EF56961C880C}" srcOrd="1" destOrd="0" parTransId="{5C82A18B-3CAE-4F1F-9532-BE86E92F0FD0}" sibTransId="{C45A50A4-2FD8-4CF4-BAFA-C71996C8ACC9}"/>
    <dgm:cxn modelId="{321C2CF0-C70C-4062-B39C-843CBF8C5E3E}" srcId="{D5190E17-9571-49A3-8609-F61A6EF5F1E6}" destId="{7CCB74FF-1187-47A1-9D1C-7289C5515884}" srcOrd="3" destOrd="0" parTransId="{46CD72CD-8A71-427C-BEFB-43A5A655E4B8}" sibTransId="{EB09AF05-BF93-48C8-877F-7825AE9769F7}"/>
    <dgm:cxn modelId="{8E8D6782-CA17-4DAF-A0AF-8CF5C8DC9E58}" type="presOf" srcId="{D5190E17-9571-49A3-8609-F61A6EF5F1E6}" destId="{3DA3EB87-CDA5-4DCE-966B-2C0BA31BAFA2}" srcOrd="0" destOrd="0" presId="urn:microsoft.com/office/officeart/2005/8/layout/equation1"/>
    <dgm:cxn modelId="{ED44643B-A842-4095-8E14-83D550828394}" type="presParOf" srcId="{3DA3EB87-CDA5-4DCE-966B-2C0BA31BAFA2}" destId="{B03C3D08-1786-4C49-B277-BCC06A57D331}" srcOrd="0" destOrd="0" presId="urn:microsoft.com/office/officeart/2005/8/layout/equation1"/>
    <dgm:cxn modelId="{EB4B0FEF-27B2-4F21-84A0-6C7AA340822C}" type="presParOf" srcId="{3DA3EB87-CDA5-4DCE-966B-2C0BA31BAFA2}" destId="{F5EC758C-EC7F-48E5-8743-25928C0AA5AF}" srcOrd="1" destOrd="0" presId="urn:microsoft.com/office/officeart/2005/8/layout/equation1"/>
    <dgm:cxn modelId="{AF762189-5309-4C9E-929E-14CDB21780DB}" type="presParOf" srcId="{3DA3EB87-CDA5-4DCE-966B-2C0BA31BAFA2}" destId="{E497EB57-0E66-4BD6-B952-CCC351861BA5}" srcOrd="2" destOrd="0" presId="urn:microsoft.com/office/officeart/2005/8/layout/equation1"/>
    <dgm:cxn modelId="{07317830-9023-4170-B15D-1200207EE7A7}" type="presParOf" srcId="{3DA3EB87-CDA5-4DCE-966B-2C0BA31BAFA2}" destId="{43414A44-6B9A-47B0-A54D-294FB41CF269}" srcOrd="3" destOrd="0" presId="urn:microsoft.com/office/officeart/2005/8/layout/equation1"/>
    <dgm:cxn modelId="{59D5D676-9FC5-4544-9B7A-92E05936A03C}" type="presParOf" srcId="{3DA3EB87-CDA5-4DCE-966B-2C0BA31BAFA2}" destId="{D8851602-A87D-4659-83B0-41325D7004DB}" srcOrd="4" destOrd="0" presId="urn:microsoft.com/office/officeart/2005/8/layout/equation1"/>
    <dgm:cxn modelId="{77E1EC06-C555-4CC3-87A4-A22C9BE2016B}" type="presParOf" srcId="{3DA3EB87-CDA5-4DCE-966B-2C0BA31BAFA2}" destId="{5BBA8851-C621-49C5-B8F4-303BCF2B2F20}" srcOrd="5" destOrd="0" presId="urn:microsoft.com/office/officeart/2005/8/layout/equation1"/>
    <dgm:cxn modelId="{5155C07C-0DAA-4D82-A196-404EFDB4747B}" type="presParOf" srcId="{3DA3EB87-CDA5-4DCE-966B-2C0BA31BAFA2}" destId="{4F1E0870-468D-4D3E-9976-6D58E24511FA}" srcOrd="6" destOrd="0" presId="urn:microsoft.com/office/officeart/2005/8/layout/equation1"/>
    <dgm:cxn modelId="{4DAC2622-ACFF-47CA-B135-21C6A4E3B0A5}" type="presParOf" srcId="{3DA3EB87-CDA5-4DCE-966B-2C0BA31BAFA2}" destId="{501867A2-0063-457F-9F0E-905607E0CD18}" srcOrd="7" destOrd="0" presId="urn:microsoft.com/office/officeart/2005/8/layout/equation1"/>
    <dgm:cxn modelId="{8ADC3C1A-774F-49BE-92F0-103DD59EF7EE}" type="presParOf" srcId="{3DA3EB87-CDA5-4DCE-966B-2C0BA31BAFA2}" destId="{36C7E32B-BEBC-4E73-B496-A2B8A5149ED1}" srcOrd="8" destOrd="0" presId="urn:microsoft.com/office/officeart/2005/8/layout/equation1"/>
    <dgm:cxn modelId="{243DD153-BFAF-491B-8507-29B24C0EF573}" type="presParOf" srcId="{3DA3EB87-CDA5-4DCE-966B-2C0BA31BAFA2}" destId="{ED4099DE-16F3-4E91-B73E-2ECEDF32DE09}" srcOrd="9" destOrd="0" presId="urn:microsoft.com/office/officeart/2005/8/layout/equation1"/>
    <dgm:cxn modelId="{2AEC90CB-2241-440D-8AA7-333285589B93}" type="presParOf" srcId="{3DA3EB87-CDA5-4DCE-966B-2C0BA31BAFA2}" destId="{66D085F8-BB2A-4E09-970B-1B750391DA18}" srcOrd="10" destOrd="0" presId="urn:microsoft.com/office/officeart/2005/8/layout/equation1"/>
    <dgm:cxn modelId="{8FDB598C-4523-484C-A9E3-1626DB1C69BC}" type="presParOf" srcId="{3DA3EB87-CDA5-4DCE-966B-2C0BA31BAFA2}" destId="{500C4EC3-778B-4FC6-985E-2537C2824FB5}" srcOrd="11" destOrd="0" presId="urn:microsoft.com/office/officeart/2005/8/layout/equation1"/>
    <dgm:cxn modelId="{C0A6C450-E37E-40C3-9DFB-159A9F18E5E1}" type="presParOf" srcId="{3DA3EB87-CDA5-4DCE-966B-2C0BA31BAFA2}" destId="{53F3E04A-5AD3-47FA-9E04-2FEBBB085CA0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E34A24-DBEA-461F-9CA5-92CF4B270750}">
      <dsp:nvSpPr>
        <dsp:cNvPr id="0" name=""/>
        <dsp:cNvSpPr/>
      </dsp:nvSpPr>
      <dsp:spPr>
        <a:xfrm>
          <a:off x="0" y="3838101"/>
          <a:ext cx="8568952" cy="95061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Subject teams</a:t>
          </a:r>
          <a:endParaRPr lang="en-GB" sz="28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0" y="3838101"/>
        <a:ext cx="2570685" cy="950618"/>
      </dsp:txXfrm>
    </dsp:sp>
    <dsp:sp modelId="{ADC82266-812B-4E8E-82D1-5C2281C7E194}">
      <dsp:nvSpPr>
        <dsp:cNvPr id="0" name=""/>
        <dsp:cNvSpPr/>
      </dsp:nvSpPr>
      <dsp:spPr>
        <a:xfrm>
          <a:off x="0" y="2729046"/>
          <a:ext cx="8568952" cy="95061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 dirty="0"/>
        </a:p>
      </dsp:txBody>
      <dsp:txXfrm>
        <a:off x="0" y="2729046"/>
        <a:ext cx="2570685" cy="950618"/>
      </dsp:txXfrm>
    </dsp:sp>
    <dsp:sp modelId="{B7B70497-9BC9-4C57-AC85-FD32B4EBCDA5}">
      <dsp:nvSpPr>
        <dsp:cNvPr id="0" name=""/>
        <dsp:cNvSpPr/>
      </dsp:nvSpPr>
      <dsp:spPr>
        <a:xfrm>
          <a:off x="0" y="1619992"/>
          <a:ext cx="8568952" cy="95061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 dirty="0"/>
        </a:p>
      </dsp:txBody>
      <dsp:txXfrm>
        <a:off x="0" y="1619992"/>
        <a:ext cx="2570685" cy="950618"/>
      </dsp:txXfrm>
    </dsp:sp>
    <dsp:sp modelId="{0DE81411-2901-4BA5-8D2E-10CAA8F89E6F}">
      <dsp:nvSpPr>
        <dsp:cNvPr id="0" name=""/>
        <dsp:cNvSpPr/>
      </dsp:nvSpPr>
      <dsp:spPr>
        <a:xfrm>
          <a:off x="5662370" y="1699210"/>
          <a:ext cx="1188272" cy="7921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Deputy Librarian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5685572" y="1722412"/>
        <a:ext cx="1141868" cy="745777"/>
      </dsp:txXfrm>
    </dsp:sp>
    <dsp:sp modelId="{D55EFABE-DAD3-4F1B-A43D-7F135F19ACF6}">
      <dsp:nvSpPr>
        <dsp:cNvPr id="0" name=""/>
        <dsp:cNvSpPr/>
      </dsp:nvSpPr>
      <dsp:spPr>
        <a:xfrm>
          <a:off x="5484129" y="2491392"/>
          <a:ext cx="772377" cy="316872"/>
        </a:xfrm>
        <a:custGeom>
          <a:avLst/>
          <a:gdLst/>
          <a:ahLst/>
          <a:cxnLst/>
          <a:rect l="0" t="0" r="0" b="0"/>
          <a:pathLst>
            <a:path>
              <a:moveTo>
                <a:pt x="772377" y="0"/>
              </a:moveTo>
              <a:lnTo>
                <a:pt x="772377" y="158436"/>
              </a:lnTo>
              <a:lnTo>
                <a:pt x="0" y="158436"/>
              </a:lnTo>
              <a:lnTo>
                <a:pt x="0" y="3168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936E2-D9AB-4147-95F8-C921A754FD20}">
      <dsp:nvSpPr>
        <dsp:cNvPr id="0" name=""/>
        <dsp:cNvSpPr/>
      </dsp:nvSpPr>
      <dsp:spPr>
        <a:xfrm>
          <a:off x="4889992" y="2808265"/>
          <a:ext cx="1188272" cy="7921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Academic Liaison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913194" y="2831467"/>
        <a:ext cx="1141868" cy="745777"/>
      </dsp:txXfrm>
    </dsp:sp>
    <dsp:sp modelId="{140E4984-5841-47F4-B50B-81F0FB227532}">
      <dsp:nvSpPr>
        <dsp:cNvPr id="0" name=""/>
        <dsp:cNvSpPr/>
      </dsp:nvSpPr>
      <dsp:spPr>
        <a:xfrm>
          <a:off x="3166997" y="3600446"/>
          <a:ext cx="2317131" cy="316872"/>
        </a:xfrm>
        <a:custGeom>
          <a:avLst/>
          <a:gdLst/>
          <a:ahLst/>
          <a:cxnLst/>
          <a:rect l="0" t="0" r="0" b="0"/>
          <a:pathLst>
            <a:path>
              <a:moveTo>
                <a:pt x="2317131" y="0"/>
              </a:moveTo>
              <a:lnTo>
                <a:pt x="2317131" y="158436"/>
              </a:lnTo>
              <a:lnTo>
                <a:pt x="0" y="158436"/>
              </a:lnTo>
              <a:lnTo>
                <a:pt x="0" y="3168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123979-4A43-42D3-B8CE-82E8E496F7DA}">
      <dsp:nvSpPr>
        <dsp:cNvPr id="0" name=""/>
        <dsp:cNvSpPr/>
      </dsp:nvSpPr>
      <dsp:spPr>
        <a:xfrm>
          <a:off x="2572861" y="3917319"/>
          <a:ext cx="1188272" cy="7921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Arts and humanities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596063" y="3940521"/>
        <a:ext cx="1141868" cy="745777"/>
      </dsp:txXfrm>
    </dsp:sp>
    <dsp:sp modelId="{61E8056F-1B89-4EA4-9095-8FDB6DD57971}">
      <dsp:nvSpPr>
        <dsp:cNvPr id="0" name=""/>
        <dsp:cNvSpPr/>
      </dsp:nvSpPr>
      <dsp:spPr>
        <a:xfrm>
          <a:off x="4711752" y="3600446"/>
          <a:ext cx="772377" cy="316872"/>
        </a:xfrm>
        <a:custGeom>
          <a:avLst/>
          <a:gdLst/>
          <a:ahLst/>
          <a:cxnLst/>
          <a:rect l="0" t="0" r="0" b="0"/>
          <a:pathLst>
            <a:path>
              <a:moveTo>
                <a:pt x="772377" y="0"/>
              </a:moveTo>
              <a:lnTo>
                <a:pt x="772377" y="158436"/>
              </a:lnTo>
              <a:lnTo>
                <a:pt x="0" y="158436"/>
              </a:lnTo>
              <a:lnTo>
                <a:pt x="0" y="3168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F0156B-550D-4327-A422-1E1D54C93CCC}">
      <dsp:nvSpPr>
        <dsp:cNvPr id="0" name=""/>
        <dsp:cNvSpPr/>
      </dsp:nvSpPr>
      <dsp:spPr>
        <a:xfrm>
          <a:off x="4117615" y="3917319"/>
          <a:ext cx="1188272" cy="7921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Biomedical and life sciences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140817" y="3940521"/>
        <a:ext cx="1141868" cy="745777"/>
      </dsp:txXfrm>
    </dsp:sp>
    <dsp:sp modelId="{62F2F37D-8864-473A-BF8D-0262D3C1BC7B}">
      <dsp:nvSpPr>
        <dsp:cNvPr id="0" name=""/>
        <dsp:cNvSpPr/>
      </dsp:nvSpPr>
      <dsp:spPr>
        <a:xfrm>
          <a:off x="5484129" y="3600446"/>
          <a:ext cx="772377" cy="3168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6"/>
              </a:lnTo>
              <a:lnTo>
                <a:pt x="772377" y="158436"/>
              </a:lnTo>
              <a:lnTo>
                <a:pt x="772377" y="3168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1110CB-B4D3-4491-8FED-EA19F0211CDD}">
      <dsp:nvSpPr>
        <dsp:cNvPr id="0" name=""/>
        <dsp:cNvSpPr/>
      </dsp:nvSpPr>
      <dsp:spPr>
        <a:xfrm>
          <a:off x="5662370" y="3917319"/>
          <a:ext cx="1188272" cy="7921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Natural sciences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5685572" y="3940521"/>
        <a:ext cx="1141868" cy="745777"/>
      </dsp:txXfrm>
    </dsp:sp>
    <dsp:sp modelId="{80433DF4-8EC1-4FBE-82EF-E1799EDD6CD0}">
      <dsp:nvSpPr>
        <dsp:cNvPr id="0" name=""/>
        <dsp:cNvSpPr/>
      </dsp:nvSpPr>
      <dsp:spPr>
        <a:xfrm>
          <a:off x="5484129" y="3600446"/>
          <a:ext cx="2317131" cy="3168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6"/>
              </a:lnTo>
              <a:lnTo>
                <a:pt x="2317131" y="158436"/>
              </a:lnTo>
              <a:lnTo>
                <a:pt x="2317131" y="3168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DB1B1-3930-479A-A685-8C3CD66B7E25}">
      <dsp:nvSpPr>
        <dsp:cNvPr id="0" name=""/>
        <dsp:cNvSpPr/>
      </dsp:nvSpPr>
      <dsp:spPr>
        <a:xfrm>
          <a:off x="7207124" y="3917319"/>
          <a:ext cx="1188272" cy="7921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Social sciences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7230326" y="3940521"/>
        <a:ext cx="1141868" cy="745777"/>
      </dsp:txXfrm>
    </dsp:sp>
    <dsp:sp modelId="{04F0D1DA-6D37-432E-AE0D-AAF6B3814470}">
      <dsp:nvSpPr>
        <dsp:cNvPr id="0" name=""/>
        <dsp:cNvSpPr/>
      </dsp:nvSpPr>
      <dsp:spPr>
        <a:xfrm>
          <a:off x="6256506" y="2491392"/>
          <a:ext cx="772377" cy="3168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6"/>
              </a:lnTo>
              <a:lnTo>
                <a:pt x="772377" y="158436"/>
              </a:lnTo>
              <a:lnTo>
                <a:pt x="772377" y="3168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E95047-CCC4-4955-96A8-D603344D3786}">
      <dsp:nvSpPr>
        <dsp:cNvPr id="0" name=""/>
        <dsp:cNvSpPr/>
      </dsp:nvSpPr>
      <dsp:spPr>
        <a:xfrm>
          <a:off x="6434747" y="2808265"/>
          <a:ext cx="1188272" cy="7921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Biblio-metrician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6457949" y="2831467"/>
        <a:ext cx="1141868" cy="7457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861C0-6BB3-4F20-9980-CF7E78F392D1}">
      <dsp:nvSpPr>
        <dsp:cNvPr id="0" name=""/>
        <dsp:cNvSpPr/>
      </dsp:nvSpPr>
      <dsp:spPr>
        <a:xfrm>
          <a:off x="0" y="3183215"/>
          <a:ext cx="8856984" cy="9825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Work teams</a:t>
          </a:r>
          <a:endParaRPr lang="en-GB" sz="2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0" y="3183215"/>
        <a:ext cx="2657095" cy="982571"/>
      </dsp:txXfrm>
    </dsp:sp>
    <dsp:sp modelId="{7D3C2C4C-E47A-464F-8C42-3FD994AF6125}">
      <dsp:nvSpPr>
        <dsp:cNvPr id="0" name=""/>
        <dsp:cNvSpPr/>
      </dsp:nvSpPr>
      <dsp:spPr>
        <a:xfrm>
          <a:off x="0" y="2036882"/>
          <a:ext cx="8856984" cy="9825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Academic Liaison</a:t>
          </a:r>
          <a:endParaRPr lang="en-GB" sz="2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0" y="2036882"/>
        <a:ext cx="2657095" cy="982571"/>
      </dsp:txXfrm>
    </dsp:sp>
    <dsp:sp modelId="{91F7071F-5DE3-49DB-97D5-A3BE1B2C8456}">
      <dsp:nvSpPr>
        <dsp:cNvPr id="0" name=""/>
        <dsp:cNvSpPr/>
      </dsp:nvSpPr>
      <dsp:spPr>
        <a:xfrm>
          <a:off x="0" y="890548"/>
          <a:ext cx="8856984" cy="9825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Oversight</a:t>
          </a:r>
          <a:endParaRPr lang="en-GB" sz="2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0" y="890548"/>
        <a:ext cx="2657095" cy="982571"/>
      </dsp:txXfrm>
    </dsp:sp>
    <dsp:sp modelId="{661ACB7D-AB0D-4D5D-A733-1CF45D0C99E0}">
      <dsp:nvSpPr>
        <dsp:cNvPr id="0" name=""/>
        <dsp:cNvSpPr/>
      </dsp:nvSpPr>
      <dsp:spPr>
        <a:xfrm>
          <a:off x="5852701" y="972429"/>
          <a:ext cx="1228214" cy="818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Deputy Librarian</a:t>
          </a:r>
          <a:endParaRPr lang="en-GB" sz="1600" b="1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5876683" y="996411"/>
        <a:ext cx="1180250" cy="770845"/>
      </dsp:txXfrm>
    </dsp:sp>
    <dsp:sp modelId="{3AF711B7-241C-43C0-8460-B23E550CACAE}">
      <dsp:nvSpPr>
        <dsp:cNvPr id="0" name=""/>
        <dsp:cNvSpPr/>
      </dsp:nvSpPr>
      <dsp:spPr>
        <a:xfrm>
          <a:off x="4870130" y="1791239"/>
          <a:ext cx="1596678" cy="327523"/>
        </a:xfrm>
        <a:custGeom>
          <a:avLst/>
          <a:gdLst/>
          <a:ahLst/>
          <a:cxnLst/>
          <a:rect l="0" t="0" r="0" b="0"/>
          <a:pathLst>
            <a:path>
              <a:moveTo>
                <a:pt x="1596678" y="0"/>
              </a:moveTo>
              <a:lnTo>
                <a:pt x="1596678" y="163761"/>
              </a:lnTo>
              <a:lnTo>
                <a:pt x="0" y="163761"/>
              </a:lnTo>
              <a:lnTo>
                <a:pt x="0" y="3275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440F8E-E95C-4D07-B818-C08685BFE133}">
      <dsp:nvSpPr>
        <dsp:cNvPr id="0" name=""/>
        <dsp:cNvSpPr/>
      </dsp:nvSpPr>
      <dsp:spPr>
        <a:xfrm>
          <a:off x="4256022" y="2118763"/>
          <a:ext cx="1228214" cy="818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Research</a:t>
          </a:r>
          <a:endParaRPr lang="en-GB" sz="1600" b="1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280004" y="2142745"/>
        <a:ext cx="1180250" cy="770845"/>
      </dsp:txXfrm>
    </dsp:sp>
    <dsp:sp modelId="{B30E3A35-4CE6-4D08-88F3-F19D1EFD2ACA}">
      <dsp:nvSpPr>
        <dsp:cNvPr id="0" name=""/>
        <dsp:cNvSpPr/>
      </dsp:nvSpPr>
      <dsp:spPr>
        <a:xfrm>
          <a:off x="3273451" y="2937572"/>
          <a:ext cx="1596678" cy="327523"/>
        </a:xfrm>
        <a:custGeom>
          <a:avLst/>
          <a:gdLst/>
          <a:ahLst/>
          <a:cxnLst/>
          <a:rect l="0" t="0" r="0" b="0"/>
          <a:pathLst>
            <a:path>
              <a:moveTo>
                <a:pt x="1596678" y="0"/>
              </a:moveTo>
              <a:lnTo>
                <a:pt x="1596678" y="163761"/>
              </a:lnTo>
              <a:lnTo>
                <a:pt x="0" y="163761"/>
              </a:lnTo>
              <a:lnTo>
                <a:pt x="0" y="3275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E0C520-CD90-4B9E-B14E-028B646F733B}">
      <dsp:nvSpPr>
        <dsp:cNvPr id="0" name=""/>
        <dsp:cNvSpPr/>
      </dsp:nvSpPr>
      <dsp:spPr>
        <a:xfrm>
          <a:off x="2659344" y="3265096"/>
          <a:ext cx="1228214" cy="818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Training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683326" y="3289078"/>
        <a:ext cx="1180250" cy="770845"/>
      </dsp:txXfrm>
    </dsp:sp>
    <dsp:sp modelId="{993F9A46-0AE4-4FDA-8C23-6934D0C5CD9A}">
      <dsp:nvSpPr>
        <dsp:cNvPr id="0" name=""/>
        <dsp:cNvSpPr/>
      </dsp:nvSpPr>
      <dsp:spPr>
        <a:xfrm>
          <a:off x="4824410" y="2937572"/>
          <a:ext cx="91440" cy="3275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5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FE5FCC-52C0-470F-9D51-2F0336C8354E}">
      <dsp:nvSpPr>
        <dsp:cNvPr id="0" name=""/>
        <dsp:cNvSpPr/>
      </dsp:nvSpPr>
      <dsp:spPr>
        <a:xfrm>
          <a:off x="4256022" y="3265096"/>
          <a:ext cx="1228214" cy="818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Info </a:t>
          </a:r>
          <a:r>
            <a:rPr lang="en-GB" sz="1600" kern="1200" dirty="0" err="1" smtClean="0">
              <a:latin typeface="Cambria Math" panose="02040503050406030204" pitchFamily="18" charset="0"/>
              <a:ea typeface="Cambria Math" panose="02040503050406030204" pitchFamily="18" charset="0"/>
            </a:rPr>
            <a:t>mngmt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4280004" y="3289078"/>
        <a:ext cx="1180250" cy="770845"/>
      </dsp:txXfrm>
    </dsp:sp>
    <dsp:sp modelId="{A965AA60-34B4-43E4-BC18-AC75CD58F021}">
      <dsp:nvSpPr>
        <dsp:cNvPr id="0" name=""/>
        <dsp:cNvSpPr/>
      </dsp:nvSpPr>
      <dsp:spPr>
        <a:xfrm>
          <a:off x="4870130" y="2937572"/>
          <a:ext cx="1596678" cy="327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61"/>
              </a:lnTo>
              <a:lnTo>
                <a:pt x="1596678" y="163761"/>
              </a:lnTo>
              <a:lnTo>
                <a:pt x="1596678" y="3275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DCB6E9-0B14-48C7-BC98-D9619559DA7C}">
      <dsp:nvSpPr>
        <dsp:cNvPr id="0" name=""/>
        <dsp:cNvSpPr/>
      </dsp:nvSpPr>
      <dsp:spPr>
        <a:xfrm>
          <a:off x="5852701" y="3265096"/>
          <a:ext cx="1228214" cy="818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Metrics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5876683" y="3289078"/>
        <a:ext cx="1180250" cy="770845"/>
      </dsp:txXfrm>
    </dsp:sp>
    <dsp:sp modelId="{C98F463F-F01E-480D-9950-963198B420C3}">
      <dsp:nvSpPr>
        <dsp:cNvPr id="0" name=""/>
        <dsp:cNvSpPr/>
      </dsp:nvSpPr>
      <dsp:spPr>
        <a:xfrm>
          <a:off x="6466809" y="1791239"/>
          <a:ext cx="1596678" cy="327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61"/>
              </a:lnTo>
              <a:lnTo>
                <a:pt x="1596678" y="163761"/>
              </a:lnTo>
              <a:lnTo>
                <a:pt x="1596678" y="3275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721D3-9819-469D-A7AF-9F03B2BBF1A7}">
      <dsp:nvSpPr>
        <dsp:cNvPr id="0" name=""/>
        <dsp:cNvSpPr/>
      </dsp:nvSpPr>
      <dsp:spPr>
        <a:xfrm>
          <a:off x="7449380" y="2118763"/>
          <a:ext cx="1228214" cy="818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Learning &amp; Teaching</a:t>
          </a:r>
          <a:endParaRPr lang="en-GB" sz="1600" b="1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7473362" y="2142745"/>
        <a:ext cx="1180250" cy="770845"/>
      </dsp:txXfrm>
    </dsp:sp>
    <dsp:sp modelId="{C4775AAD-863F-4242-BAC0-3DA71E4D918A}">
      <dsp:nvSpPr>
        <dsp:cNvPr id="0" name=""/>
        <dsp:cNvSpPr/>
      </dsp:nvSpPr>
      <dsp:spPr>
        <a:xfrm>
          <a:off x="8017768" y="2937572"/>
          <a:ext cx="91440" cy="3275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5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DD51D4-59CE-4A90-9380-7A1298A0D746}">
      <dsp:nvSpPr>
        <dsp:cNvPr id="0" name=""/>
        <dsp:cNvSpPr/>
      </dsp:nvSpPr>
      <dsp:spPr>
        <a:xfrm>
          <a:off x="7449380" y="3265096"/>
          <a:ext cx="1228214" cy="818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Subject teams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7473362" y="3289078"/>
        <a:ext cx="1180250" cy="7708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C3D08-1786-4C49-B277-BCC06A57D331}">
      <dsp:nvSpPr>
        <dsp:cNvPr id="0" name=""/>
        <dsp:cNvSpPr/>
      </dsp:nvSpPr>
      <dsp:spPr>
        <a:xfrm>
          <a:off x="4953" y="608082"/>
          <a:ext cx="1376122" cy="1376122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use information tools and resources</a:t>
          </a:r>
          <a:endParaRPr lang="en-GB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06481" y="809610"/>
        <a:ext cx="973066" cy="973066"/>
      </dsp:txXfrm>
    </dsp:sp>
    <dsp:sp modelId="{E497EB57-0E66-4BD6-B952-CCC351861BA5}">
      <dsp:nvSpPr>
        <dsp:cNvPr id="0" name=""/>
        <dsp:cNvSpPr/>
      </dsp:nvSpPr>
      <dsp:spPr>
        <a:xfrm>
          <a:off x="1492816" y="897067"/>
          <a:ext cx="798151" cy="798151"/>
        </a:xfrm>
        <a:prstGeom prst="mathPlus">
          <a:avLst/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1598611" y="1202280"/>
        <a:ext cx="586561" cy="187725"/>
      </dsp:txXfrm>
    </dsp:sp>
    <dsp:sp modelId="{D8851602-A87D-4659-83B0-41325D7004DB}">
      <dsp:nvSpPr>
        <dsp:cNvPr id="0" name=""/>
        <dsp:cNvSpPr/>
      </dsp:nvSpPr>
      <dsp:spPr>
        <a:xfrm>
          <a:off x="2402708" y="608082"/>
          <a:ext cx="1376122" cy="137612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604236" y="809610"/>
        <a:ext cx="973066" cy="973066"/>
      </dsp:txXfrm>
    </dsp:sp>
    <dsp:sp modelId="{4F1E0870-468D-4D3E-9976-6D58E24511FA}">
      <dsp:nvSpPr>
        <dsp:cNvPr id="0" name=""/>
        <dsp:cNvSpPr/>
      </dsp:nvSpPr>
      <dsp:spPr>
        <a:xfrm>
          <a:off x="3890572" y="897067"/>
          <a:ext cx="798151" cy="798151"/>
        </a:xfrm>
        <a:prstGeom prst="mathPlus">
          <a:avLst/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3996367" y="1202280"/>
        <a:ext cx="586561" cy="187725"/>
      </dsp:txXfrm>
    </dsp:sp>
    <dsp:sp modelId="{36C7E32B-BEBC-4E73-B496-A2B8A5149ED1}">
      <dsp:nvSpPr>
        <dsp:cNvPr id="0" name=""/>
        <dsp:cNvSpPr/>
      </dsp:nvSpPr>
      <dsp:spPr>
        <a:xfrm>
          <a:off x="4800464" y="608082"/>
          <a:ext cx="1376122" cy="137612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5001992" y="809610"/>
        <a:ext cx="973066" cy="973066"/>
      </dsp:txXfrm>
    </dsp:sp>
    <dsp:sp modelId="{66D085F8-BB2A-4E09-970B-1B750391DA18}">
      <dsp:nvSpPr>
        <dsp:cNvPr id="0" name=""/>
        <dsp:cNvSpPr/>
      </dsp:nvSpPr>
      <dsp:spPr>
        <a:xfrm>
          <a:off x="6288328" y="897067"/>
          <a:ext cx="798151" cy="798151"/>
        </a:xfrm>
        <a:prstGeom prst="mathEqual">
          <a:avLst/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6394123" y="1061486"/>
        <a:ext cx="586561" cy="469313"/>
      </dsp:txXfrm>
    </dsp:sp>
    <dsp:sp modelId="{53F3E04A-5AD3-47FA-9E04-2FEBBB085CA0}">
      <dsp:nvSpPr>
        <dsp:cNvPr id="0" name=""/>
        <dsp:cNvSpPr/>
      </dsp:nvSpPr>
      <dsp:spPr>
        <a:xfrm>
          <a:off x="7198220" y="608082"/>
          <a:ext cx="1376122" cy="137612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b="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7399748" y="809610"/>
        <a:ext cx="973066" cy="9730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C3D08-1786-4C49-B277-BCC06A57D331}">
      <dsp:nvSpPr>
        <dsp:cNvPr id="0" name=""/>
        <dsp:cNvSpPr/>
      </dsp:nvSpPr>
      <dsp:spPr>
        <a:xfrm>
          <a:off x="4953" y="608082"/>
          <a:ext cx="1376122" cy="1376122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use information tools and resources</a:t>
          </a:r>
          <a:endParaRPr lang="en-GB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06481" y="809610"/>
        <a:ext cx="973066" cy="973066"/>
      </dsp:txXfrm>
    </dsp:sp>
    <dsp:sp modelId="{E497EB57-0E66-4BD6-B952-CCC351861BA5}">
      <dsp:nvSpPr>
        <dsp:cNvPr id="0" name=""/>
        <dsp:cNvSpPr/>
      </dsp:nvSpPr>
      <dsp:spPr>
        <a:xfrm>
          <a:off x="1492816" y="897067"/>
          <a:ext cx="798151" cy="798151"/>
        </a:xfrm>
        <a:prstGeom prst="mathPlus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1598611" y="1202280"/>
        <a:ext cx="586561" cy="187725"/>
      </dsp:txXfrm>
    </dsp:sp>
    <dsp:sp modelId="{D8851602-A87D-4659-83B0-41325D7004DB}">
      <dsp:nvSpPr>
        <dsp:cNvPr id="0" name=""/>
        <dsp:cNvSpPr/>
      </dsp:nvSpPr>
      <dsp:spPr>
        <a:xfrm>
          <a:off x="2402708" y="608082"/>
          <a:ext cx="1376122" cy="1376122"/>
        </a:xfrm>
        <a:prstGeom prst="ellipse">
          <a:avLst/>
        </a:prstGeom>
        <a:solidFill>
          <a:srgbClr val="0066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maximise the impact of their research</a:t>
          </a:r>
          <a:endParaRPr lang="en-GB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604236" y="809610"/>
        <a:ext cx="973066" cy="973066"/>
      </dsp:txXfrm>
    </dsp:sp>
    <dsp:sp modelId="{4F1E0870-468D-4D3E-9976-6D58E24511FA}">
      <dsp:nvSpPr>
        <dsp:cNvPr id="0" name=""/>
        <dsp:cNvSpPr/>
      </dsp:nvSpPr>
      <dsp:spPr>
        <a:xfrm>
          <a:off x="3888432" y="936105"/>
          <a:ext cx="798151" cy="798151"/>
        </a:xfrm>
        <a:prstGeom prst="mathPlus">
          <a:avLst/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3994227" y="1241318"/>
        <a:ext cx="586561" cy="187725"/>
      </dsp:txXfrm>
    </dsp:sp>
    <dsp:sp modelId="{36C7E32B-BEBC-4E73-B496-A2B8A5149ED1}">
      <dsp:nvSpPr>
        <dsp:cNvPr id="0" name=""/>
        <dsp:cNvSpPr/>
      </dsp:nvSpPr>
      <dsp:spPr>
        <a:xfrm>
          <a:off x="4800464" y="608082"/>
          <a:ext cx="1376122" cy="137612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Research analytics</a:t>
          </a:r>
          <a:endParaRPr lang="en-GB" sz="13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5001992" y="809610"/>
        <a:ext cx="973066" cy="973066"/>
      </dsp:txXfrm>
    </dsp:sp>
    <dsp:sp modelId="{66D085F8-BB2A-4E09-970B-1B750391DA18}">
      <dsp:nvSpPr>
        <dsp:cNvPr id="0" name=""/>
        <dsp:cNvSpPr/>
      </dsp:nvSpPr>
      <dsp:spPr>
        <a:xfrm>
          <a:off x="6288328" y="897067"/>
          <a:ext cx="798151" cy="798151"/>
        </a:xfrm>
        <a:prstGeom prst="mathEqual">
          <a:avLst/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6394123" y="1061486"/>
        <a:ext cx="586561" cy="469313"/>
      </dsp:txXfrm>
    </dsp:sp>
    <dsp:sp modelId="{53F3E04A-5AD3-47FA-9E04-2FEBBB085CA0}">
      <dsp:nvSpPr>
        <dsp:cNvPr id="0" name=""/>
        <dsp:cNvSpPr/>
      </dsp:nvSpPr>
      <dsp:spPr>
        <a:xfrm>
          <a:off x="7198220" y="608082"/>
          <a:ext cx="1376122" cy="137612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>
              <a:latin typeface="Cambria Math" panose="02040503050406030204" pitchFamily="18" charset="0"/>
              <a:ea typeface="Cambria Math" panose="02040503050406030204" pitchFamily="18" charset="0"/>
            </a:rPr>
            <a:t>Stronger, more competitive research environment</a:t>
          </a:r>
        </a:p>
      </dsp:txBody>
      <dsp:txXfrm>
        <a:off x="7399748" y="809610"/>
        <a:ext cx="973066" cy="9730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C3D08-1786-4C49-B277-BCC06A57D331}">
      <dsp:nvSpPr>
        <dsp:cNvPr id="0" name=""/>
        <dsp:cNvSpPr/>
      </dsp:nvSpPr>
      <dsp:spPr>
        <a:xfrm>
          <a:off x="4953" y="608082"/>
          <a:ext cx="1376122" cy="1376122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use information tools and resources</a:t>
          </a:r>
          <a:endParaRPr lang="en-GB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06481" y="809610"/>
        <a:ext cx="973066" cy="973066"/>
      </dsp:txXfrm>
    </dsp:sp>
    <dsp:sp modelId="{E497EB57-0E66-4BD6-B952-CCC351861BA5}">
      <dsp:nvSpPr>
        <dsp:cNvPr id="0" name=""/>
        <dsp:cNvSpPr/>
      </dsp:nvSpPr>
      <dsp:spPr>
        <a:xfrm>
          <a:off x="1492816" y="897067"/>
          <a:ext cx="798151" cy="798151"/>
        </a:xfrm>
        <a:prstGeom prst="mathPlus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1598611" y="1202280"/>
        <a:ext cx="586561" cy="187725"/>
      </dsp:txXfrm>
    </dsp:sp>
    <dsp:sp modelId="{D8851602-A87D-4659-83B0-41325D7004DB}">
      <dsp:nvSpPr>
        <dsp:cNvPr id="0" name=""/>
        <dsp:cNvSpPr/>
      </dsp:nvSpPr>
      <dsp:spPr>
        <a:xfrm>
          <a:off x="2402708" y="608082"/>
          <a:ext cx="1376122" cy="1376122"/>
        </a:xfrm>
        <a:prstGeom prst="ellipse">
          <a:avLst/>
        </a:prstGeom>
        <a:solidFill>
          <a:srgbClr val="0066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maximise the impact of their research</a:t>
          </a:r>
          <a:endParaRPr lang="en-GB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604236" y="809610"/>
        <a:ext cx="973066" cy="973066"/>
      </dsp:txXfrm>
    </dsp:sp>
    <dsp:sp modelId="{4F1E0870-468D-4D3E-9976-6D58E24511FA}">
      <dsp:nvSpPr>
        <dsp:cNvPr id="0" name=""/>
        <dsp:cNvSpPr/>
      </dsp:nvSpPr>
      <dsp:spPr>
        <a:xfrm>
          <a:off x="3890572" y="897067"/>
          <a:ext cx="798151" cy="798151"/>
        </a:xfrm>
        <a:prstGeom prst="mathPlus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3996367" y="1202280"/>
        <a:ext cx="586561" cy="187725"/>
      </dsp:txXfrm>
    </dsp:sp>
    <dsp:sp modelId="{36C7E32B-BEBC-4E73-B496-A2B8A5149ED1}">
      <dsp:nvSpPr>
        <dsp:cNvPr id="0" name=""/>
        <dsp:cNvSpPr/>
      </dsp:nvSpPr>
      <dsp:spPr>
        <a:xfrm>
          <a:off x="4800464" y="608082"/>
          <a:ext cx="1376122" cy="1376122"/>
        </a:xfrm>
        <a:prstGeom prst="ellipse">
          <a:avLst/>
        </a:prstGeom>
        <a:solidFill>
          <a:schemeClr val="accent6">
            <a:lumMod val="2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measure and understand their impact</a:t>
          </a:r>
          <a:endParaRPr lang="en-GB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5001992" y="809610"/>
        <a:ext cx="973066" cy="973066"/>
      </dsp:txXfrm>
    </dsp:sp>
    <dsp:sp modelId="{66D085F8-BB2A-4E09-970B-1B750391DA18}">
      <dsp:nvSpPr>
        <dsp:cNvPr id="0" name=""/>
        <dsp:cNvSpPr/>
      </dsp:nvSpPr>
      <dsp:spPr>
        <a:xfrm>
          <a:off x="6288328" y="897067"/>
          <a:ext cx="798151" cy="798151"/>
        </a:xfrm>
        <a:prstGeom prst="mathEqual">
          <a:avLst/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6394123" y="1061486"/>
        <a:ext cx="586561" cy="469313"/>
      </dsp:txXfrm>
    </dsp:sp>
    <dsp:sp modelId="{53F3E04A-5AD3-47FA-9E04-2FEBBB085CA0}">
      <dsp:nvSpPr>
        <dsp:cNvPr id="0" name=""/>
        <dsp:cNvSpPr/>
      </dsp:nvSpPr>
      <dsp:spPr>
        <a:xfrm>
          <a:off x="7198220" y="608082"/>
          <a:ext cx="1376122" cy="137612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0" kern="1200" dirty="0">
              <a:latin typeface="Cambria Math" panose="02040503050406030204" pitchFamily="18" charset="0"/>
              <a:ea typeface="Cambria Math" panose="02040503050406030204" pitchFamily="18" charset="0"/>
            </a:rPr>
            <a:t>Stronger, more competitive research environment</a:t>
          </a:r>
        </a:p>
      </dsp:txBody>
      <dsp:txXfrm>
        <a:off x="7399748" y="809610"/>
        <a:ext cx="973066" cy="9730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C3D08-1786-4C49-B277-BCC06A57D331}">
      <dsp:nvSpPr>
        <dsp:cNvPr id="0" name=""/>
        <dsp:cNvSpPr/>
      </dsp:nvSpPr>
      <dsp:spPr>
        <a:xfrm>
          <a:off x="4953" y="608082"/>
          <a:ext cx="1376122" cy="1376122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use information tools and resources</a:t>
          </a:r>
          <a:endParaRPr lang="en-GB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06481" y="809610"/>
        <a:ext cx="973066" cy="973066"/>
      </dsp:txXfrm>
    </dsp:sp>
    <dsp:sp modelId="{E497EB57-0E66-4BD6-B952-CCC351861BA5}">
      <dsp:nvSpPr>
        <dsp:cNvPr id="0" name=""/>
        <dsp:cNvSpPr/>
      </dsp:nvSpPr>
      <dsp:spPr>
        <a:xfrm>
          <a:off x="1492816" y="897067"/>
          <a:ext cx="798151" cy="798151"/>
        </a:xfrm>
        <a:prstGeom prst="mathPlus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>
        <a:off x="1598611" y="1202280"/>
        <a:ext cx="586561" cy="187725"/>
      </dsp:txXfrm>
    </dsp:sp>
    <dsp:sp modelId="{D8851602-A87D-4659-83B0-41325D7004DB}">
      <dsp:nvSpPr>
        <dsp:cNvPr id="0" name=""/>
        <dsp:cNvSpPr/>
      </dsp:nvSpPr>
      <dsp:spPr>
        <a:xfrm>
          <a:off x="2402708" y="608082"/>
          <a:ext cx="1376122" cy="1376122"/>
        </a:xfrm>
        <a:prstGeom prst="ellipse">
          <a:avLst/>
        </a:prstGeom>
        <a:solidFill>
          <a:srgbClr val="0066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maximise the impact of their research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604236" y="809610"/>
        <a:ext cx="973066" cy="973066"/>
      </dsp:txXfrm>
    </dsp:sp>
    <dsp:sp modelId="{4F1E0870-468D-4D3E-9976-6D58E24511FA}">
      <dsp:nvSpPr>
        <dsp:cNvPr id="0" name=""/>
        <dsp:cNvSpPr/>
      </dsp:nvSpPr>
      <dsp:spPr>
        <a:xfrm>
          <a:off x="3890572" y="897067"/>
          <a:ext cx="798151" cy="798151"/>
        </a:xfrm>
        <a:prstGeom prst="mathPlus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>
        <a:off x="3996367" y="1202280"/>
        <a:ext cx="586561" cy="187725"/>
      </dsp:txXfrm>
    </dsp:sp>
    <dsp:sp modelId="{36C7E32B-BEBC-4E73-B496-A2B8A5149ED1}">
      <dsp:nvSpPr>
        <dsp:cNvPr id="0" name=""/>
        <dsp:cNvSpPr/>
      </dsp:nvSpPr>
      <dsp:spPr>
        <a:xfrm>
          <a:off x="4800464" y="608082"/>
          <a:ext cx="1376122" cy="1376122"/>
        </a:xfrm>
        <a:prstGeom prst="ellipse">
          <a:avLst/>
        </a:prstGeom>
        <a:solidFill>
          <a:schemeClr val="accent6">
            <a:lumMod val="2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measure and understand their impact</a:t>
          </a:r>
          <a:endParaRPr lang="en-GB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5001992" y="809610"/>
        <a:ext cx="973066" cy="973066"/>
      </dsp:txXfrm>
    </dsp:sp>
    <dsp:sp modelId="{66D085F8-BB2A-4E09-970B-1B750391DA18}">
      <dsp:nvSpPr>
        <dsp:cNvPr id="0" name=""/>
        <dsp:cNvSpPr/>
      </dsp:nvSpPr>
      <dsp:spPr>
        <a:xfrm>
          <a:off x="6288328" y="897067"/>
          <a:ext cx="798151" cy="798151"/>
        </a:xfrm>
        <a:prstGeom prst="mathEqual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>
        <a:off x="6394123" y="1061486"/>
        <a:ext cx="586561" cy="469313"/>
      </dsp:txXfrm>
    </dsp:sp>
    <dsp:sp modelId="{53F3E04A-5AD3-47FA-9E04-2FEBBB085CA0}">
      <dsp:nvSpPr>
        <dsp:cNvPr id="0" name=""/>
        <dsp:cNvSpPr/>
      </dsp:nvSpPr>
      <dsp:spPr>
        <a:xfrm>
          <a:off x="7198220" y="608082"/>
          <a:ext cx="1376122" cy="1376122"/>
        </a:xfrm>
        <a:prstGeom prst="ellipse">
          <a:avLst/>
        </a:prstGeom>
        <a:solidFill>
          <a:srgbClr val="660033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become  a more effective researcher</a:t>
          </a:r>
          <a:endParaRPr lang="en-GB" sz="1400" b="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7399748" y="809610"/>
        <a:ext cx="973066" cy="9730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C3D08-1786-4C49-B277-BCC06A57D331}">
      <dsp:nvSpPr>
        <dsp:cNvPr id="0" name=""/>
        <dsp:cNvSpPr/>
      </dsp:nvSpPr>
      <dsp:spPr>
        <a:xfrm>
          <a:off x="4953" y="608082"/>
          <a:ext cx="1376122" cy="1376122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use information tools and resources</a:t>
          </a:r>
          <a:endParaRPr lang="en-GB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06481" y="809610"/>
        <a:ext cx="973066" cy="973066"/>
      </dsp:txXfrm>
    </dsp:sp>
    <dsp:sp modelId="{E497EB57-0E66-4BD6-B952-CCC351861BA5}">
      <dsp:nvSpPr>
        <dsp:cNvPr id="0" name=""/>
        <dsp:cNvSpPr/>
      </dsp:nvSpPr>
      <dsp:spPr>
        <a:xfrm>
          <a:off x="1492816" y="897067"/>
          <a:ext cx="798151" cy="798151"/>
        </a:xfrm>
        <a:prstGeom prst="mathPlus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>
        <a:off x="1598611" y="1202280"/>
        <a:ext cx="586561" cy="187725"/>
      </dsp:txXfrm>
    </dsp:sp>
    <dsp:sp modelId="{D8851602-A87D-4659-83B0-41325D7004DB}">
      <dsp:nvSpPr>
        <dsp:cNvPr id="0" name=""/>
        <dsp:cNvSpPr/>
      </dsp:nvSpPr>
      <dsp:spPr>
        <a:xfrm>
          <a:off x="2402708" y="608082"/>
          <a:ext cx="1376122" cy="1376122"/>
        </a:xfrm>
        <a:prstGeom prst="ellipse">
          <a:avLst/>
        </a:prstGeom>
        <a:solidFill>
          <a:srgbClr val="0066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maximise the impact of their research</a:t>
          </a:r>
          <a:endParaRPr lang="en-GB" sz="16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604236" y="809610"/>
        <a:ext cx="973066" cy="973066"/>
      </dsp:txXfrm>
    </dsp:sp>
    <dsp:sp modelId="{4F1E0870-468D-4D3E-9976-6D58E24511FA}">
      <dsp:nvSpPr>
        <dsp:cNvPr id="0" name=""/>
        <dsp:cNvSpPr/>
      </dsp:nvSpPr>
      <dsp:spPr>
        <a:xfrm>
          <a:off x="3890572" y="897067"/>
          <a:ext cx="798151" cy="798151"/>
        </a:xfrm>
        <a:prstGeom prst="mathPlus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>
        <a:off x="3996367" y="1202280"/>
        <a:ext cx="586561" cy="187725"/>
      </dsp:txXfrm>
    </dsp:sp>
    <dsp:sp modelId="{36C7E32B-BEBC-4E73-B496-A2B8A5149ED1}">
      <dsp:nvSpPr>
        <dsp:cNvPr id="0" name=""/>
        <dsp:cNvSpPr/>
      </dsp:nvSpPr>
      <dsp:spPr>
        <a:xfrm>
          <a:off x="4800464" y="608082"/>
          <a:ext cx="1376122" cy="1376122"/>
        </a:xfrm>
        <a:prstGeom prst="ellipse">
          <a:avLst/>
        </a:prstGeom>
        <a:solidFill>
          <a:schemeClr val="accent6">
            <a:lumMod val="2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measure and understand their impact</a:t>
          </a:r>
          <a:endParaRPr lang="en-GB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5001992" y="809610"/>
        <a:ext cx="973066" cy="973066"/>
      </dsp:txXfrm>
    </dsp:sp>
    <dsp:sp modelId="{66D085F8-BB2A-4E09-970B-1B750391DA18}">
      <dsp:nvSpPr>
        <dsp:cNvPr id="0" name=""/>
        <dsp:cNvSpPr/>
      </dsp:nvSpPr>
      <dsp:spPr>
        <a:xfrm>
          <a:off x="6288328" y="897067"/>
          <a:ext cx="798151" cy="798151"/>
        </a:xfrm>
        <a:prstGeom prst="mathEqual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>
        <a:off x="6394123" y="1061486"/>
        <a:ext cx="586561" cy="469313"/>
      </dsp:txXfrm>
    </dsp:sp>
    <dsp:sp modelId="{53F3E04A-5AD3-47FA-9E04-2FEBBB085CA0}">
      <dsp:nvSpPr>
        <dsp:cNvPr id="0" name=""/>
        <dsp:cNvSpPr/>
      </dsp:nvSpPr>
      <dsp:spPr>
        <a:xfrm>
          <a:off x="7198220" y="608082"/>
          <a:ext cx="1376122" cy="1376122"/>
        </a:xfrm>
        <a:prstGeom prst="ellipse">
          <a:avLst/>
        </a:prstGeom>
        <a:solidFill>
          <a:srgbClr val="660033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become  a more effective researcher</a:t>
          </a:r>
          <a:endParaRPr lang="en-GB" sz="1400" b="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7399748" y="809610"/>
        <a:ext cx="973066" cy="9730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C3D08-1786-4C49-B277-BCC06A57D331}">
      <dsp:nvSpPr>
        <dsp:cNvPr id="0" name=""/>
        <dsp:cNvSpPr/>
      </dsp:nvSpPr>
      <dsp:spPr>
        <a:xfrm>
          <a:off x="4953" y="608082"/>
          <a:ext cx="1376122" cy="1376122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Researcher training and development</a:t>
          </a:r>
        </a:p>
      </dsp:txBody>
      <dsp:txXfrm>
        <a:off x="206481" y="809610"/>
        <a:ext cx="973066" cy="973066"/>
      </dsp:txXfrm>
    </dsp:sp>
    <dsp:sp modelId="{E497EB57-0E66-4BD6-B952-CCC351861BA5}">
      <dsp:nvSpPr>
        <dsp:cNvPr id="0" name=""/>
        <dsp:cNvSpPr/>
      </dsp:nvSpPr>
      <dsp:spPr>
        <a:xfrm>
          <a:off x="1492816" y="897067"/>
          <a:ext cx="798151" cy="798151"/>
        </a:xfrm>
        <a:prstGeom prst="mathPlus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1598611" y="1202280"/>
        <a:ext cx="586561" cy="187725"/>
      </dsp:txXfrm>
    </dsp:sp>
    <dsp:sp modelId="{D8851602-A87D-4659-83B0-41325D7004DB}">
      <dsp:nvSpPr>
        <dsp:cNvPr id="0" name=""/>
        <dsp:cNvSpPr/>
      </dsp:nvSpPr>
      <dsp:spPr>
        <a:xfrm>
          <a:off x="2402708" y="608082"/>
          <a:ext cx="1376122" cy="1376122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470" tIns="77470" rIns="77470" bIns="7747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100" kern="1200" dirty="0" smtClean="0"/>
            <a:t> </a:t>
          </a:r>
          <a:endParaRPr lang="en-GB" sz="6100" kern="1200" dirty="0"/>
        </a:p>
      </dsp:txBody>
      <dsp:txXfrm>
        <a:off x="2604236" y="809610"/>
        <a:ext cx="973066" cy="973066"/>
      </dsp:txXfrm>
    </dsp:sp>
    <dsp:sp modelId="{4F1E0870-468D-4D3E-9976-6D58E24511FA}">
      <dsp:nvSpPr>
        <dsp:cNvPr id="0" name=""/>
        <dsp:cNvSpPr/>
      </dsp:nvSpPr>
      <dsp:spPr>
        <a:xfrm>
          <a:off x="3890572" y="897067"/>
          <a:ext cx="798151" cy="798151"/>
        </a:xfrm>
        <a:prstGeom prst="mathPlus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3996367" y="1202280"/>
        <a:ext cx="586561" cy="187725"/>
      </dsp:txXfrm>
    </dsp:sp>
    <dsp:sp modelId="{36C7E32B-BEBC-4E73-B496-A2B8A5149ED1}">
      <dsp:nvSpPr>
        <dsp:cNvPr id="0" name=""/>
        <dsp:cNvSpPr/>
      </dsp:nvSpPr>
      <dsp:spPr>
        <a:xfrm>
          <a:off x="4800464" y="608082"/>
          <a:ext cx="1376122" cy="1376122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470" tIns="77470" rIns="77470" bIns="7747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100" kern="1200" dirty="0" smtClean="0"/>
            <a:t> </a:t>
          </a:r>
          <a:endParaRPr lang="en-GB" sz="6100" kern="1200" dirty="0"/>
        </a:p>
      </dsp:txBody>
      <dsp:txXfrm>
        <a:off x="5001992" y="809610"/>
        <a:ext cx="973066" cy="973066"/>
      </dsp:txXfrm>
    </dsp:sp>
    <dsp:sp modelId="{66D085F8-BB2A-4E09-970B-1B750391DA18}">
      <dsp:nvSpPr>
        <dsp:cNvPr id="0" name=""/>
        <dsp:cNvSpPr/>
      </dsp:nvSpPr>
      <dsp:spPr>
        <a:xfrm>
          <a:off x="6288328" y="897067"/>
          <a:ext cx="798151" cy="798151"/>
        </a:xfrm>
        <a:prstGeom prst="mathEqual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500" kern="1200"/>
        </a:p>
      </dsp:txBody>
      <dsp:txXfrm>
        <a:off x="6394123" y="1061486"/>
        <a:ext cx="586561" cy="469313"/>
      </dsp:txXfrm>
    </dsp:sp>
    <dsp:sp modelId="{53F3E04A-5AD3-47FA-9E04-2FEBBB085CA0}">
      <dsp:nvSpPr>
        <dsp:cNvPr id="0" name=""/>
        <dsp:cNvSpPr/>
      </dsp:nvSpPr>
      <dsp:spPr>
        <a:xfrm>
          <a:off x="7198220" y="608082"/>
          <a:ext cx="1376122" cy="1376122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470" tIns="77470" rIns="77470" bIns="7747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100" b="0" kern="1200" dirty="0" smtClean="0"/>
            <a:t> </a:t>
          </a:r>
          <a:endParaRPr lang="en-GB" sz="6100" b="0" kern="1200" dirty="0"/>
        </a:p>
      </dsp:txBody>
      <dsp:txXfrm>
        <a:off x="7399748" y="809610"/>
        <a:ext cx="973066" cy="9730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C3D08-1786-4C49-B277-BCC06A57D331}">
      <dsp:nvSpPr>
        <dsp:cNvPr id="0" name=""/>
        <dsp:cNvSpPr/>
      </dsp:nvSpPr>
      <dsp:spPr>
        <a:xfrm>
          <a:off x="4953" y="608082"/>
          <a:ext cx="1376122" cy="1376122"/>
        </a:xfrm>
        <a:prstGeom prst="ellipse">
          <a:avLst/>
        </a:prstGeom>
        <a:solidFill>
          <a:schemeClr val="tx2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Researcher training and development</a:t>
          </a:r>
        </a:p>
      </dsp:txBody>
      <dsp:txXfrm>
        <a:off x="206481" y="809610"/>
        <a:ext cx="973066" cy="973066"/>
      </dsp:txXfrm>
    </dsp:sp>
    <dsp:sp modelId="{E497EB57-0E66-4BD6-B952-CCC351861BA5}">
      <dsp:nvSpPr>
        <dsp:cNvPr id="0" name=""/>
        <dsp:cNvSpPr/>
      </dsp:nvSpPr>
      <dsp:spPr>
        <a:xfrm>
          <a:off x="1492816" y="897067"/>
          <a:ext cx="798151" cy="798151"/>
        </a:xfrm>
        <a:prstGeom prst="mathPlus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1598611" y="1202280"/>
        <a:ext cx="586561" cy="187725"/>
      </dsp:txXfrm>
    </dsp:sp>
    <dsp:sp modelId="{D8851602-A87D-4659-83B0-41325D7004DB}">
      <dsp:nvSpPr>
        <dsp:cNvPr id="0" name=""/>
        <dsp:cNvSpPr/>
      </dsp:nvSpPr>
      <dsp:spPr>
        <a:xfrm>
          <a:off x="2402708" y="608082"/>
          <a:ext cx="1376122" cy="1376122"/>
        </a:xfrm>
        <a:prstGeom prst="ellipse">
          <a:avLst/>
        </a:prstGeom>
        <a:solidFill>
          <a:srgbClr val="0066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Research </a:t>
          </a:r>
          <a:r>
            <a:rPr lang="en-GB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information management</a:t>
          </a:r>
        </a:p>
      </dsp:txBody>
      <dsp:txXfrm>
        <a:off x="2604236" y="809610"/>
        <a:ext cx="973066" cy="973066"/>
      </dsp:txXfrm>
    </dsp:sp>
    <dsp:sp modelId="{4F1E0870-468D-4D3E-9976-6D58E24511FA}">
      <dsp:nvSpPr>
        <dsp:cNvPr id="0" name=""/>
        <dsp:cNvSpPr/>
      </dsp:nvSpPr>
      <dsp:spPr>
        <a:xfrm>
          <a:off x="3890572" y="897067"/>
          <a:ext cx="798151" cy="798151"/>
        </a:xfrm>
        <a:prstGeom prst="mathPlus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3996367" y="1202280"/>
        <a:ext cx="586561" cy="187725"/>
      </dsp:txXfrm>
    </dsp:sp>
    <dsp:sp modelId="{36C7E32B-BEBC-4E73-B496-A2B8A5149ED1}">
      <dsp:nvSpPr>
        <dsp:cNvPr id="0" name=""/>
        <dsp:cNvSpPr/>
      </dsp:nvSpPr>
      <dsp:spPr>
        <a:xfrm>
          <a:off x="4800464" y="608082"/>
          <a:ext cx="1376122" cy="1376122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 dirty="0"/>
        </a:p>
      </dsp:txBody>
      <dsp:txXfrm>
        <a:off x="5001992" y="809610"/>
        <a:ext cx="973066" cy="973066"/>
      </dsp:txXfrm>
    </dsp:sp>
    <dsp:sp modelId="{66D085F8-BB2A-4E09-970B-1B750391DA18}">
      <dsp:nvSpPr>
        <dsp:cNvPr id="0" name=""/>
        <dsp:cNvSpPr/>
      </dsp:nvSpPr>
      <dsp:spPr>
        <a:xfrm>
          <a:off x="6288328" y="897067"/>
          <a:ext cx="798151" cy="798151"/>
        </a:xfrm>
        <a:prstGeom prst="mathEqual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6394123" y="1061486"/>
        <a:ext cx="586561" cy="469313"/>
      </dsp:txXfrm>
    </dsp:sp>
    <dsp:sp modelId="{53F3E04A-5AD3-47FA-9E04-2FEBBB085CA0}">
      <dsp:nvSpPr>
        <dsp:cNvPr id="0" name=""/>
        <dsp:cNvSpPr/>
      </dsp:nvSpPr>
      <dsp:spPr>
        <a:xfrm>
          <a:off x="7198220" y="608082"/>
          <a:ext cx="1376122" cy="1376122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b="0" kern="1200" dirty="0"/>
        </a:p>
      </dsp:txBody>
      <dsp:txXfrm>
        <a:off x="7399748" y="809610"/>
        <a:ext cx="973066" cy="97306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C3D08-1786-4C49-B277-BCC06A57D331}">
      <dsp:nvSpPr>
        <dsp:cNvPr id="0" name=""/>
        <dsp:cNvSpPr/>
      </dsp:nvSpPr>
      <dsp:spPr>
        <a:xfrm>
          <a:off x="4953" y="608082"/>
          <a:ext cx="1376122" cy="1376122"/>
        </a:xfrm>
        <a:prstGeom prst="ellipse">
          <a:avLst/>
        </a:prstGeom>
        <a:solidFill>
          <a:schemeClr val="tx2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Researcher training and development</a:t>
          </a:r>
        </a:p>
      </dsp:txBody>
      <dsp:txXfrm>
        <a:off x="206481" y="809610"/>
        <a:ext cx="973066" cy="973066"/>
      </dsp:txXfrm>
    </dsp:sp>
    <dsp:sp modelId="{E497EB57-0E66-4BD6-B952-CCC351861BA5}">
      <dsp:nvSpPr>
        <dsp:cNvPr id="0" name=""/>
        <dsp:cNvSpPr/>
      </dsp:nvSpPr>
      <dsp:spPr>
        <a:xfrm>
          <a:off x="1492816" y="897067"/>
          <a:ext cx="798151" cy="798151"/>
        </a:xfrm>
        <a:prstGeom prst="mathPlus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1598611" y="1202280"/>
        <a:ext cx="586561" cy="187725"/>
      </dsp:txXfrm>
    </dsp:sp>
    <dsp:sp modelId="{D8851602-A87D-4659-83B0-41325D7004DB}">
      <dsp:nvSpPr>
        <dsp:cNvPr id="0" name=""/>
        <dsp:cNvSpPr/>
      </dsp:nvSpPr>
      <dsp:spPr>
        <a:xfrm>
          <a:off x="2402708" y="608082"/>
          <a:ext cx="1376122" cy="1376122"/>
        </a:xfrm>
        <a:prstGeom prst="ellipse">
          <a:avLst/>
        </a:prstGeom>
        <a:solidFill>
          <a:schemeClr val="tx1">
            <a:lumMod val="60000"/>
            <a:lumOff val="4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Research </a:t>
          </a:r>
          <a:r>
            <a:rPr lang="en-GB" sz="1300" kern="1200" dirty="0">
              <a:latin typeface="Cambria Math" panose="02040503050406030204" pitchFamily="18" charset="0"/>
              <a:ea typeface="Cambria Math" panose="02040503050406030204" pitchFamily="18" charset="0"/>
            </a:rPr>
            <a:t>information management</a:t>
          </a:r>
        </a:p>
      </dsp:txBody>
      <dsp:txXfrm>
        <a:off x="2604236" y="809610"/>
        <a:ext cx="973066" cy="973066"/>
      </dsp:txXfrm>
    </dsp:sp>
    <dsp:sp modelId="{4F1E0870-468D-4D3E-9976-6D58E24511FA}">
      <dsp:nvSpPr>
        <dsp:cNvPr id="0" name=""/>
        <dsp:cNvSpPr/>
      </dsp:nvSpPr>
      <dsp:spPr>
        <a:xfrm>
          <a:off x="3890572" y="897067"/>
          <a:ext cx="798151" cy="798151"/>
        </a:xfrm>
        <a:prstGeom prst="mathPlus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3996367" y="1202280"/>
        <a:ext cx="586561" cy="187725"/>
      </dsp:txXfrm>
    </dsp:sp>
    <dsp:sp modelId="{36C7E32B-BEBC-4E73-B496-A2B8A5149ED1}">
      <dsp:nvSpPr>
        <dsp:cNvPr id="0" name=""/>
        <dsp:cNvSpPr/>
      </dsp:nvSpPr>
      <dsp:spPr>
        <a:xfrm>
          <a:off x="4816566" y="576059"/>
          <a:ext cx="1376122" cy="1376122"/>
        </a:xfrm>
        <a:prstGeom prst="ellipse">
          <a:avLst/>
        </a:prstGeom>
        <a:solidFill>
          <a:schemeClr val="accent6">
            <a:lumMod val="2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Research analytics</a:t>
          </a:r>
          <a:endParaRPr lang="en-GB" sz="13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5018094" y="777587"/>
        <a:ext cx="973066" cy="973066"/>
      </dsp:txXfrm>
    </dsp:sp>
    <dsp:sp modelId="{66D085F8-BB2A-4E09-970B-1B750391DA18}">
      <dsp:nvSpPr>
        <dsp:cNvPr id="0" name=""/>
        <dsp:cNvSpPr/>
      </dsp:nvSpPr>
      <dsp:spPr>
        <a:xfrm>
          <a:off x="6288328" y="897067"/>
          <a:ext cx="798151" cy="798151"/>
        </a:xfrm>
        <a:prstGeom prst="mathEqual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6394123" y="1061486"/>
        <a:ext cx="586561" cy="469313"/>
      </dsp:txXfrm>
    </dsp:sp>
    <dsp:sp modelId="{53F3E04A-5AD3-47FA-9E04-2FEBBB085CA0}">
      <dsp:nvSpPr>
        <dsp:cNvPr id="0" name=""/>
        <dsp:cNvSpPr/>
      </dsp:nvSpPr>
      <dsp:spPr>
        <a:xfrm>
          <a:off x="7198220" y="608082"/>
          <a:ext cx="1376122" cy="1376122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b="0" kern="1200" dirty="0"/>
        </a:p>
      </dsp:txBody>
      <dsp:txXfrm>
        <a:off x="7399748" y="809610"/>
        <a:ext cx="973066" cy="9730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D440D-FE1D-49E6-8A1D-EFAE908A44E3}" type="datetimeFigureOut">
              <a:rPr lang="en-US" smtClean="0"/>
              <a:pPr/>
              <a:t>5/22/2014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16938-37CF-431A-A7FD-6E99B86ECF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517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60993-C061-4D87-AEF5-6D04E0849FF8}" type="datetimeFigureOut">
              <a:rPr lang="en-GB" smtClean="0"/>
              <a:t>22/05/2014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AE108-0740-4032-8A2E-513D9820D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467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Brief background to history of the team</a:t>
            </a:r>
          </a:p>
          <a:p>
            <a:r>
              <a:rPr lang="en-GB" dirty="0" smtClean="0"/>
              <a:t>Key messages from the research services review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AE108-0740-4032-8A2E-513D9820DDA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247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AE108-0740-4032-8A2E-513D9820DDA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900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AE108-0740-4032-8A2E-513D9820DDA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900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AE108-0740-4032-8A2E-513D9820DDA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900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information landscape is complex and researchers need professional guidance.</a:t>
            </a:r>
          </a:p>
          <a:p>
            <a:r>
              <a:rPr lang="en-GB" dirty="0" smtClean="0"/>
              <a:t>Tools, resources, shortcuts.</a:t>
            </a:r>
          </a:p>
          <a:p>
            <a:endParaRPr lang="en-GB" dirty="0" smtClean="0"/>
          </a:p>
          <a:p>
            <a:r>
              <a:rPr lang="en-GB" dirty="0" smtClean="0"/>
              <a:t>Multi-agency provision: we partner with the Graduate School, Academic Practice Services, Learning Development and Colleges directly.  So we know what researchers  need.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AE108-0740-4032-8A2E-513D9820DDA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102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AE108-0740-4032-8A2E-513D9820DDA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45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AE108-0740-4032-8A2E-513D9820DDA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270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AE108-0740-4032-8A2E-513D9820DDA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504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AE108-0740-4032-8A2E-513D9820DDA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504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AE108-0740-4032-8A2E-513D9820DDA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385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AE108-0740-4032-8A2E-513D9820DDA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3085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AE108-0740-4032-8A2E-513D9820DDA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017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728000"/>
            <a:ext cx="7740000" cy="1440000"/>
          </a:xfrm>
        </p:spPr>
        <p:txBody>
          <a:bodyPr/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3240000"/>
            <a:ext cx="7740000" cy="25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TextBox 5"/>
          <p:cNvSpPr txBox="1"/>
          <p:nvPr userDrawn="1"/>
        </p:nvSpPr>
        <p:spPr>
          <a:xfrm>
            <a:off x="201600" y="6210000"/>
            <a:ext cx="8728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+mn-lt"/>
              </a:rPr>
              <a:t>www.le.ac.uk/library</a:t>
            </a:r>
            <a:endParaRPr lang="en-GB" sz="2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728000"/>
            <a:ext cx="7740000" cy="1440000"/>
          </a:xfrm>
        </p:spPr>
        <p:txBody>
          <a:bodyPr/>
          <a:lstStyle>
            <a:lvl1pPr algn="l"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3240000"/>
            <a:ext cx="7740000" cy="25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TextBox 5"/>
          <p:cNvSpPr txBox="1"/>
          <p:nvPr userDrawn="1"/>
        </p:nvSpPr>
        <p:spPr>
          <a:xfrm>
            <a:off x="201600" y="6210000"/>
            <a:ext cx="8728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+mn-lt"/>
              </a:rPr>
              <a:t>www.le.ac.uk</a:t>
            </a:r>
            <a:endParaRPr lang="en-GB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icture 6" descr="Final PC logo black text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000" y="180000"/>
            <a:ext cx="1800000" cy="4287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400"/>
              </a:spcBef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400"/>
              </a:spcBef>
              <a:buClr>
                <a:schemeClr val="accent1"/>
              </a:buClr>
              <a:defRPr>
                <a:solidFill>
                  <a:srgbClr val="000000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rgbClr val="000000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rgbClr val="000000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rgbClr val="000000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4" name="Picture 3" descr="Final PC logo black text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000" y="180000"/>
            <a:ext cx="1800000" cy="4287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pic>
        <p:nvPicPr>
          <p:cNvPr id="3" name="Picture 2" descr="Final PC logo black text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000" y="180000"/>
            <a:ext cx="1800000" cy="4287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PC logo black text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000" y="180000"/>
            <a:ext cx="1800000" cy="4287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 logos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white text for blu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2721" y="2694430"/>
            <a:ext cx="6638558" cy="1469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 logos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PC logo black text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000" y="180000"/>
            <a:ext cx="1800000" cy="428702"/>
          </a:xfrm>
          <a:prstGeom prst="rect">
            <a:avLst/>
          </a:prstGeom>
        </p:spPr>
      </p:pic>
      <p:pic>
        <p:nvPicPr>
          <p:cNvPr id="3" name="Picture 2" descr="THE original style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52721" y="2694430"/>
            <a:ext cx="6638558" cy="146913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Final PC logo white text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80000" y="180000"/>
            <a:ext cx="1800000" cy="428702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79500"/>
            <a:ext cx="82296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78025"/>
            <a:ext cx="8229600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0" r:id="rId3"/>
    <p:sldLayoutId id="2147483656" r:id="rId4"/>
    <p:sldLayoutId id="2147483654" r:id="rId5"/>
    <p:sldLayoutId id="2147483658" r:id="rId6"/>
    <p:sldLayoutId id="2147483655" r:id="rId7"/>
    <p:sldLayoutId id="2147483659" r:id="rId8"/>
    <p:sldLayoutId id="2147483660" r:id="rId9"/>
    <p:sldLayoutId id="2147483661" r:id="rId10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rebuchet MS" pitchFamily="34" charset="0"/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Library Research Services</a:t>
            </a:r>
            <a:br>
              <a:rPr lang="en-GB" sz="4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sz="3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at the University of Leicester, UK</a:t>
            </a:r>
            <a:endParaRPr lang="en-GB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20000" y="3240000"/>
            <a:ext cx="7164368" cy="25200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Ian Rowlands</a:t>
            </a:r>
          </a:p>
          <a:p>
            <a:pPr>
              <a:spcBef>
                <a:spcPts val="0"/>
              </a:spcBef>
            </a:pPr>
            <a:r>
              <a:rPr lang="en-GB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Research Services Manager and University </a:t>
            </a:r>
            <a:r>
              <a:rPr lang="en-GB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Bibliometrician</a:t>
            </a:r>
            <a:endParaRPr lang="en-GB" sz="20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9500"/>
            <a:ext cx="8229600" cy="4941788"/>
          </a:xfrm>
        </p:spPr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The University context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solidFill>
                  <a:schemeClr val="bg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12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" y="-21674"/>
            <a:ext cx="5936047" cy="6879673"/>
          </a:xfrm>
          <a:noFill/>
        </p:spPr>
      </p:pic>
      <p:sp>
        <p:nvSpPr>
          <p:cNvPr id="7170" name="TextBox 4"/>
          <p:cNvSpPr txBox="1">
            <a:spLocks noChangeArrowheads="1"/>
          </p:cNvSpPr>
          <p:nvPr/>
        </p:nvSpPr>
        <p:spPr bwMode="auto">
          <a:xfrm>
            <a:off x="5989638" y="290513"/>
            <a:ext cx="3038475" cy="1084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2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University of Leicester</a:t>
            </a:r>
          </a:p>
          <a:p>
            <a:pPr eaLnBrk="1" hangingPunct="1"/>
            <a:endParaRPr lang="en-GB" altLang="en-US" sz="6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sym typeface="Helvetica Neue Light" charset="0"/>
            </a:endParaRPr>
          </a:p>
          <a:p>
            <a:pPr eaLnBrk="1" hangingPunct="1"/>
            <a:r>
              <a:rPr lang="en-GB" altLang="en-US" sz="1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Colleges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Arts, Humanities &amp; Law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Engineering &amp; Science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Medicine &amp; Life Sciences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Social Sciences</a:t>
            </a:r>
          </a:p>
          <a:p>
            <a:pPr eaLnBrk="1" hangingPunct="1"/>
            <a:endParaRPr lang="en-GB" altLang="en-US" sz="16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sym typeface="Helvetica Neue Light" charset="0"/>
            </a:endParaRPr>
          </a:p>
          <a:p>
            <a:pPr eaLnBrk="1" hangingPunct="1"/>
            <a:r>
              <a:rPr lang="en-GB" altLang="en-US" sz="1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People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21,800 students (7,700 distance)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1,300 academic staff</a:t>
            </a:r>
          </a:p>
          <a:p>
            <a:pPr eaLnBrk="1" hangingPunct="1"/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 </a:t>
            </a:r>
          </a:p>
          <a:p>
            <a:pPr eaLnBrk="1" hangingPunct="1"/>
            <a:r>
              <a:rPr lang="en-GB" altLang="en-US" sz="1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Research income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Research grants and contracts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£ 55 million </a:t>
            </a: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(2013)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REF-related QR income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£ 24 million </a:t>
            </a: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(2013)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Famous for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DNA fingerprinting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Space science</a:t>
            </a:r>
          </a:p>
          <a:p>
            <a:pPr eaLnBrk="1" hangingPunct="1">
              <a:spcBef>
                <a:spcPts val="425"/>
              </a:spcBef>
            </a:pPr>
            <a:r>
              <a:rPr lang="en-GB" altLang="en-US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Helvetica Neue Light" charset="0"/>
              </a:rPr>
              <a:t>Richard III</a:t>
            </a:r>
          </a:p>
          <a:p>
            <a:pPr eaLnBrk="1" hangingPunct="1">
              <a:spcBef>
                <a:spcPts val="425"/>
              </a:spcBef>
            </a:pPr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  <a:p>
            <a:pPr eaLnBrk="1" hangingPunct="1"/>
            <a:endParaRPr lang="en-GB" altLang="en-US" sz="1700" dirty="0">
              <a:solidFill>
                <a:srgbClr val="000000"/>
              </a:solidFill>
              <a:latin typeface="Calibri" pitchFamily="34" charset="0"/>
              <a:ea typeface="ヒラギノ角ゴ ProN W3" charset="-128"/>
              <a:sym typeface="Helvetica Neue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799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49350"/>
            <a:ext cx="7724677" cy="515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892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9500"/>
            <a:ext cx="8229600" cy="4941788"/>
          </a:xfrm>
        </p:spPr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Drivers for change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solidFill>
                  <a:schemeClr val="bg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49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927786298"/>
              </p:ext>
            </p:extLst>
          </p:nvPr>
        </p:nvGraphicFramePr>
        <p:xfrm>
          <a:off x="323528" y="188640"/>
          <a:ext cx="8568952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99792" y="169476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Old (traditional) structure</a:t>
            </a:r>
            <a:endParaRPr lang="en-GB" sz="28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153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Drivers for change 1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Reconnecting with the research community</a:t>
            </a:r>
          </a:p>
          <a:p>
            <a:pPr lvl="1"/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The growth of digital library services was slowly dissolving the social links between the library and many researchers, especially in the sciences and engineering</a:t>
            </a:r>
          </a:p>
          <a:p>
            <a:r>
              <a:rPr lang="en-GB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Funder-led open access mandates</a:t>
            </a:r>
          </a:p>
          <a:p>
            <a:pPr lvl="1"/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New opportunities for libraries to manage Green and Gold open access services (specialist knowledge required)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723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Drivers for change 2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Researchers need to be more information-savvy</a:t>
            </a:r>
          </a:p>
          <a:p>
            <a:pPr lvl="1"/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The information landscape is changing rapidly and researchers need  regular briefing and training</a:t>
            </a:r>
          </a:p>
          <a:p>
            <a:r>
              <a:rPr lang="en-GB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Growing interest in bibliometrics</a:t>
            </a:r>
            <a:endParaRPr lang="en-GB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To support internal decision-making and external research evaluation (e.g. Research Excellence Framework 2014)</a:t>
            </a:r>
            <a:endParaRPr lang="en-GB" b="1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808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Drivers for change 3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latin typeface="Cambria Math" panose="02040503050406030204" pitchFamily="18" charset="0"/>
                <a:ea typeface="Cambria Math" panose="02040503050406030204" pitchFamily="18" charset="0"/>
              </a:rPr>
              <a:t>The emergence of CRIS systems</a:t>
            </a:r>
          </a:p>
          <a:p>
            <a:pPr lvl="1"/>
            <a:r>
              <a:rPr lang="en-GB" dirty="0">
                <a:latin typeface="Cambria Math" panose="02040503050406030204" pitchFamily="18" charset="0"/>
                <a:ea typeface="Cambria Math" panose="02040503050406030204" pitchFamily="18" charset="0"/>
              </a:rPr>
              <a:t>Another opportunity for libraries to contribute expertise in the area of bibliographic information management (possibly linked to bibliometrics</a:t>
            </a: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endParaRPr lang="en-GB" b="1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GB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Closer integration with other central services</a:t>
            </a:r>
            <a:endParaRPr lang="en-GB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 library model more closely focused on the needs of researchers also makes it easier to work with other services, notably Research Support Office, Planning Office and IT Services</a:t>
            </a:r>
          </a:p>
        </p:txBody>
      </p:sp>
    </p:spTree>
    <p:extLst>
      <p:ext uri="{BB962C8B-B14F-4D97-AF65-F5344CB8AC3E}">
        <p14:creationId xmlns:p14="http://schemas.microsoft.com/office/powerpoint/2010/main" val="1940841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1840" y="188640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New (focused) structure</a:t>
            </a:r>
            <a:endParaRPr lang="en-GB" sz="28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75745109"/>
              </p:ext>
            </p:extLst>
          </p:nvPr>
        </p:nvGraphicFramePr>
        <p:xfrm>
          <a:off x="179512" y="1397000"/>
          <a:ext cx="8856984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8498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9500"/>
            <a:ext cx="8229600" cy="4941788"/>
          </a:xfrm>
        </p:spPr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Why are we needed, what do we do, and are we succeeding?</a:t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solidFill>
                  <a:schemeClr val="bg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86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Why are we needed?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8718201"/>
              </p:ext>
            </p:extLst>
          </p:nvPr>
        </p:nvGraphicFramePr>
        <p:xfrm>
          <a:off x="251520" y="1700809"/>
          <a:ext cx="8579296" cy="2592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568" y="1844824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… because researchers need to know how to  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23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Why are we needed?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0052127"/>
              </p:ext>
            </p:extLst>
          </p:nvPr>
        </p:nvGraphicFramePr>
        <p:xfrm>
          <a:off x="251520" y="1700809"/>
          <a:ext cx="8579296" cy="2592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568" y="1844824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… because researchers need to know how to 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15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Why are we needed?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2572493"/>
              </p:ext>
            </p:extLst>
          </p:nvPr>
        </p:nvGraphicFramePr>
        <p:xfrm>
          <a:off x="251520" y="1700809"/>
          <a:ext cx="8579296" cy="2592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568" y="1844824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… because researchers need to know how to 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15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Why are we needed?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5516471"/>
              </p:ext>
            </p:extLst>
          </p:nvPr>
        </p:nvGraphicFramePr>
        <p:xfrm>
          <a:off x="251520" y="1700809"/>
          <a:ext cx="8579296" cy="2592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4077072"/>
            <a:ext cx="8352928" cy="1815882"/>
          </a:xfrm>
          <a:prstGeom prst="rect">
            <a:avLst/>
          </a:prstGeom>
          <a:solidFill>
            <a:srgbClr val="660033"/>
          </a:solidFill>
        </p:spPr>
        <p:txBody>
          <a:bodyPr wrap="square" rtlCol="0">
            <a:spAutoFit/>
          </a:bodyPr>
          <a:lstStyle/>
          <a:p>
            <a:endParaRPr lang="en-GB" sz="16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Highly trained and supported researchers who understand `information’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Research outputs and data that are open, well-managed, and have maximum 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 community that understands its research impact and can make informed decisions</a:t>
            </a:r>
          </a:p>
          <a:p>
            <a:endParaRPr lang="en-GB" sz="16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1844824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… because researchers need to know how to 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15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9500"/>
            <a:ext cx="8363272" cy="765175"/>
          </a:xfrm>
        </p:spPr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Why are we needed?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4976368"/>
              </p:ext>
            </p:extLst>
          </p:nvPr>
        </p:nvGraphicFramePr>
        <p:xfrm>
          <a:off x="251520" y="1700809"/>
          <a:ext cx="8579296" cy="2592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4077072"/>
            <a:ext cx="8352928" cy="1815882"/>
          </a:xfrm>
          <a:prstGeom prst="rect">
            <a:avLst/>
          </a:prstGeom>
          <a:solidFill>
            <a:srgbClr val="660033"/>
          </a:solidFill>
        </p:spPr>
        <p:txBody>
          <a:bodyPr wrap="square" rtlCol="0">
            <a:spAutoFit/>
          </a:bodyPr>
          <a:lstStyle/>
          <a:p>
            <a:endParaRPr lang="en-GB" sz="16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Highly trained and supported researchers who understand `information’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Research outputs and data that are open, well-managed, and have maximum 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 community that understands its research impact and can make informed decisions</a:t>
            </a:r>
          </a:p>
          <a:p>
            <a:endParaRPr lang="en-GB" sz="16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1844824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… because researchers need to know how to 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08304" y="1052736"/>
            <a:ext cx="1584176" cy="1323439"/>
          </a:xfrm>
          <a:prstGeom prst="rect">
            <a:avLst/>
          </a:prstGeom>
          <a:solidFill>
            <a:srgbClr val="6600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GB" sz="1600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xpert subject knowledge</a:t>
            </a:r>
          </a:p>
          <a:p>
            <a:pPr algn="ctr"/>
            <a:r>
              <a:rPr lang="en-GB" sz="1600" b="1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GB" sz="1600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algn="ctr"/>
            <a:r>
              <a:rPr lang="en-GB" sz="1600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GB" sz="1600" dirty="0" smtClean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rofessional understanding</a:t>
            </a:r>
            <a:endParaRPr lang="en-GB" sz="1600" dirty="0">
              <a:solidFill>
                <a:srgbClr val="FFFF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46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 Math" panose="02040503050406030204" pitchFamily="18" charset="0"/>
                <a:ea typeface="Cambria Math" panose="02040503050406030204" pitchFamily="18" charset="0"/>
              </a:rPr>
              <a:t>What do we do?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5061337"/>
              </p:ext>
            </p:extLst>
          </p:nvPr>
        </p:nvGraphicFramePr>
        <p:xfrm>
          <a:off x="251520" y="1700809"/>
          <a:ext cx="8579296" cy="2592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4077072"/>
            <a:ext cx="8352928" cy="181588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en-GB" sz="1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Information and digital literacy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Supporting the doctoral journey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Information briefings and advice for career researchers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20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 Math" panose="02040503050406030204" pitchFamily="18" charset="0"/>
                <a:ea typeface="Cambria Math" panose="02040503050406030204" pitchFamily="18" charset="0"/>
              </a:rPr>
              <a:t>What do we do?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551377"/>
              </p:ext>
            </p:extLst>
          </p:nvPr>
        </p:nvGraphicFramePr>
        <p:xfrm>
          <a:off x="251520" y="1700809"/>
          <a:ext cx="8579296" cy="2592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4077072"/>
            <a:ext cx="8352928" cy="1815882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/>
          <a:p>
            <a:endParaRPr lang="en-GB" sz="16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Leicester Research Archive</a:t>
            </a:r>
          </a:p>
          <a:p>
            <a:endParaRPr lang="en-GB" sz="1600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Gold </a:t>
            </a:r>
            <a:r>
              <a:rPr lang="en-GB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open </a:t>
            </a: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esearch data management</a:t>
            </a:r>
          </a:p>
          <a:p>
            <a:endParaRPr lang="en-GB" sz="1600" dirty="0" smtClean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961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 Math" panose="02040503050406030204" pitchFamily="18" charset="0"/>
                <a:ea typeface="Cambria Math" panose="02040503050406030204" pitchFamily="18" charset="0"/>
              </a:rPr>
              <a:t>What do we do?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9333255"/>
              </p:ext>
            </p:extLst>
          </p:nvPr>
        </p:nvGraphicFramePr>
        <p:xfrm>
          <a:off x="251520" y="1700809"/>
          <a:ext cx="8579296" cy="2592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4077072"/>
            <a:ext cx="8352928" cy="1815882"/>
          </a:xfrm>
          <a:prstGeom prst="rect">
            <a:avLst/>
          </a:prstGeom>
          <a:solidFill>
            <a:schemeClr val="accent6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endParaRPr lang="en-GB" sz="16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Support the University’s strategic information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Support grant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Support evidence-based publication strategies</a:t>
            </a:r>
          </a:p>
          <a:p>
            <a:endParaRPr lang="en-GB" sz="1600" dirty="0" smtClean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025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How are we doing?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Significant increase in teaching contact hours</a:t>
            </a:r>
          </a:p>
          <a:p>
            <a:pPr lvl="1"/>
            <a:r>
              <a:rPr lang="en-GB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1,621 contact hours in year 1 (up 341%)</a:t>
            </a:r>
          </a:p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Greater reach for training materials</a:t>
            </a:r>
          </a:p>
          <a:p>
            <a:pPr lvl="1"/>
            <a:r>
              <a:rPr lang="en-GB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Use of Adobe Connect to reach new audiences</a:t>
            </a:r>
          </a:p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Great interest in new researcher web pages</a:t>
            </a:r>
          </a:p>
          <a:p>
            <a:pPr lvl="1"/>
            <a:r>
              <a:rPr lang="en-GB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Page views up 67%, dwell time up 145%</a:t>
            </a:r>
            <a:endParaRPr lang="en-GB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163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How are we doing?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Gold open access fund successfully embedded</a:t>
            </a:r>
          </a:p>
          <a:p>
            <a:pPr lvl="1"/>
            <a:r>
              <a:rPr lang="en-GB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120 papers made Gold OA in 2013</a:t>
            </a:r>
          </a:p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Significant growth in repository full text</a:t>
            </a:r>
          </a:p>
          <a:p>
            <a:pPr lvl="1"/>
            <a:r>
              <a:rPr lang="en-GB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non-thesis deposits up 33%</a:t>
            </a:r>
          </a:p>
          <a:p>
            <a:pPr lvl="1"/>
            <a:r>
              <a:rPr lang="en-GB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PhD theses being digitised back to 1926</a:t>
            </a:r>
          </a:p>
          <a:p>
            <a:r>
              <a:rPr lang="en-GB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Bibliometric</a:t>
            </a: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work made a difference</a:t>
            </a:r>
          </a:p>
          <a:p>
            <a:pPr lvl="1"/>
            <a:r>
              <a:rPr lang="en-GB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Key role in REF2020 submission</a:t>
            </a:r>
          </a:p>
          <a:p>
            <a:pPr lvl="1"/>
            <a:r>
              <a:rPr lang="en-GB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Use of </a:t>
            </a:r>
            <a:r>
              <a:rPr lang="en-GB" sz="2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bibliometric</a:t>
            </a:r>
            <a:r>
              <a:rPr lang="en-GB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data to support grant capture</a:t>
            </a:r>
            <a:endParaRPr lang="en-GB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0815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What are we going to do next?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endParaRPr lang="en-GB" sz="2200" b="1" dirty="0" smtClean="0">
              <a:solidFill>
                <a:schemeClr val="tx1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spcBef>
                <a:spcPts val="1800"/>
              </a:spcBef>
            </a:pPr>
            <a:r>
              <a:rPr lang="en-GB" sz="22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develop more effective  and joined-up training provision</a:t>
            </a:r>
            <a:r>
              <a:rPr lang="en-GB" sz="24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en-GB" sz="1600" dirty="0">
              <a:solidFill>
                <a:schemeClr val="tx1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spcBef>
                <a:spcPts val="1800"/>
              </a:spcBef>
            </a:pPr>
            <a:r>
              <a:rPr lang="en-GB" sz="2200" b="1" dirty="0" smtClean="0">
                <a:solidFill>
                  <a:srgbClr val="0066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increase Green full text and raise external research visibility</a:t>
            </a:r>
            <a:endParaRPr lang="en-GB" sz="1600" dirty="0" smtClean="0">
              <a:solidFill>
                <a:schemeClr val="tx1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spcBef>
                <a:spcPts val="1800"/>
              </a:spcBef>
            </a:pPr>
            <a:r>
              <a:rPr lang="en-GB" sz="2200" b="1" dirty="0">
                <a:solidFill>
                  <a:srgbClr val="0066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GB" sz="2200" b="1" dirty="0" smtClean="0">
                <a:solidFill>
                  <a:srgbClr val="0066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ake Green content easier to find and maintain </a:t>
            </a:r>
            <a:endParaRPr lang="en-GB" sz="1600" dirty="0" smtClean="0">
              <a:solidFill>
                <a:schemeClr val="tx1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spcBef>
                <a:spcPts val="1800"/>
              </a:spcBef>
            </a:pPr>
            <a:r>
              <a:rPr lang="en-GB" sz="2200" b="1" dirty="0" smtClean="0">
                <a:solidFill>
                  <a:srgbClr val="0066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research </a:t>
            </a:r>
            <a:r>
              <a:rPr lang="en-GB" sz="2200" b="1" dirty="0" smtClean="0">
                <a:solidFill>
                  <a:srgbClr val="0066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data </a:t>
            </a:r>
            <a:r>
              <a:rPr lang="en-GB" sz="2200" b="1" dirty="0" smtClean="0">
                <a:solidFill>
                  <a:srgbClr val="0066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management demonstration project</a:t>
            </a:r>
            <a:endParaRPr lang="en-GB" sz="2000" b="1" dirty="0" smtClean="0">
              <a:solidFill>
                <a:schemeClr val="tx1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spcBef>
                <a:spcPts val="1800"/>
              </a:spcBef>
            </a:pPr>
            <a:r>
              <a:rPr lang="en-GB" sz="2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build a data warehouse</a:t>
            </a:r>
            <a:endParaRPr lang="en-GB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7660374" y="108662"/>
            <a:ext cx="1376122" cy="1376122"/>
            <a:chOff x="7198220" y="608082"/>
            <a:chExt cx="1376122" cy="1376122"/>
          </a:xfrm>
        </p:grpSpPr>
        <p:sp>
          <p:nvSpPr>
            <p:cNvPr id="5" name="Oval 4"/>
            <p:cNvSpPr/>
            <p:nvPr/>
          </p:nvSpPr>
          <p:spPr>
            <a:xfrm>
              <a:off x="7198220" y="608082"/>
              <a:ext cx="1376122" cy="1376122"/>
            </a:xfrm>
            <a:prstGeom prst="ellipse">
              <a:avLst/>
            </a:prstGeom>
            <a:solidFill>
              <a:srgbClr val="660033"/>
            </a:solidFill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Oval 4"/>
            <p:cNvSpPr/>
            <p:nvPr/>
          </p:nvSpPr>
          <p:spPr>
            <a:xfrm>
              <a:off x="7399748" y="809610"/>
              <a:ext cx="973066" cy="9730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300" b="0" kern="1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Stronger, more competitive research environment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896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This is the space allowed for the presentation title: up to 2 lines&amp;quot;&quot;/&gt;&lt;property id=&quot;20307&quot; value=&quot;258&quot;/&gt;&lt;/object&gt;&lt;object type=&quot;3&quot; unique_id=&quot;10005&quot;&gt;&lt;property id=&quot;20148&quot; value=&quot;5&quot;/&gt;&lt;property id=&quot;20300&quot; value=&quot;Slide 2 - &amp;quot;About this presentation template&amp;quot;&quot;/&gt;&lt;property id=&quot;20307&quot; value=&quot;260&quot;/&gt;&lt;/object&gt;&lt;object type=&quot;3&quot; unique_id=&quot;10006&quot;&gt;&lt;property id=&quot;20148&quot; value=&quot;5&quot;/&gt;&lt;property id=&quot;20300&quot; value=&quot;Slide 3 - &amp;quot;This is the light background&amp;quot;&quot;/&gt;&lt;property id=&quot;20307&quot; value=&quot;261&quot;/&gt;&lt;/object&gt;&lt;object type=&quot;3&quot; unique_id=&quot;10007&quot;&gt;&lt;property id=&quot;20148&quot; value=&quot;5&quot;/&gt;&lt;property id=&quot;20300&quot; value=&quot;Slide 4&quot;/&gt;&lt;property id=&quot;20307&quot; value=&quot;262&quot;/&gt;&lt;/object&gt;&lt;/object&gt;&lt;/object&gt;&lt;/database&gt;"/>
</p:tagLst>
</file>

<file path=ppt/theme/theme1.xml><?xml version="1.0" encoding="utf-8"?>
<a:theme xmlns:a="http://schemas.openxmlformats.org/drawingml/2006/main" name="Default Design">
  <a:themeElements>
    <a:clrScheme name="Custom 2">
      <a:dk1>
        <a:srgbClr val="595959"/>
      </a:dk1>
      <a:lt1>
        <a:srgbClr val="FFFFFF"/>
      </a:lt1>
      <a:dk2>
        <a:srgbClr val="A2A2A2"/>
      </a:dk2>
      <a:lt2>
        <a:srgbClr val="F3F3F3"/>
      </a:lt2>
      <a:accent1>
        <a:srgbClr val="F95207"/>
      </a:accent1>
      <a:accent2>
        <a:srgbClr val="FF9966"/>
      </a:accent2>
      <a:accent3>
        <a:srgbClr val="FFBC9B"/>
      </a:accent3>
      <a:accent4>
        <a:srgbClr val="2E799E"/>
      </a:accent4>
      <a:accent5>
        <a:srgbClr val="70B4D6"/>
      </a:accent5>
      <a:accent6>
        <a:srgbClr val="C1DEED"/>
      </a:accent6>
      <a:hlink>
        <a:srgbClr val="FF0000"/>
      </a:hlink>
      <a:folHlink>
        <a:srgbClr val="A5A5A5"/>
      </a:folHlink>
    </a:clrScheme>
    <a:fontScheme name="Default Desig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</TotalTime>
  <Words>807</Words>
  <Application>Microsoft Office PowerPoint</Application>
  <PresentationFormat>On-screen Show (4:3)</PresentationFormat>
  <Paragraphs>192</Paragraphs>
  <Slides>22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 Design</vt:lpstr>
      <vt:lpstr>Library Research Services at the University of Leicester, UK</vt:lpstr>
      <vt:lpstr>   The University context   </vt:lpstr>
      <vt:lpstr>PowerPoint Presentation</vt:lpstr>
      <vt:lpstr>PowerPoint Presentation</vt:lpstr>
      <vt:lpstr>   Drivers for change   </vt:lpstr>
      <vt:lpstr>PowerPoint Presentation</vt:lpstr>
      <vt:lpstr>Drivers for change 1</vt:lpstr>
      <vt:lpstr>Drivers for change 2</vt:lpstr>
      <vt:lpstr>Drivers for change 3</vt:lpstr>
      <vt:lpstr>PowerPoint Presentation</vt:lpstr>
      <vt:lpstr>   Why are we needed, what do we do, and are we succeeding?     </vt:lpstr>
      <vt:lpstr>Why are we needed?</vt:lpstr>
      <vt:lpstr>Why are we needed?</vt:lpstr>
      <vt:lpstr>Why are we needed?</vt:lpstr>
      <vt:lpstr>Why are we needed?</vt:lpstr>
      <vt:lpstr>Why are we needed?</vt:lpstr>
      <vt:lpstr>What do we do?</vt:lpstr>
      <vt:lpstr>What do we do?</vt:lpstr>
      <vt:lpstr>What do we do?</vt:lpstr>
      <vt:lpstr>How are we doing?</vt:lpstr>
      <vt:lpstr>How are we doing?</vt:lpstr>
      <vt:lpstr>What are we going to do next?</vt:lpstr>
    </vt:vector>
  </TitlesOfParts>
  <Company>University of Leicester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syst33</dc:creator>
  <cp:lastModifiedBy>Ian Rowlands</cp:lastModifiedBy>
  <cp:revision>148</cp:revision>
  <cp:lastPrinted>2014-05-22T12:10:43Z</cp:lastPrinted>
  <dcterms:created xsi:type="dcterms:W3CDTF">2008-02-22T15:40:42Z</dcterms:created>
  <dcterms:modified xsi:type="dcterms:W3CDTF">2014-05-22T12:11:31Z</dcterms:modified>
</cp:coreProperties>
</file>