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625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7509900" y="-4475"/>
            <a:ext cx="16341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0" y="-4475"/>
            <a:ext cx="16341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