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40D12ED3.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6" r:id="rId5"/>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3824" userDrawn="1">
          <p15:clr>
            <a:srgbClr val="A4A3A4"/>
          </p15:clr>
        </p15:guide>
        <p15:guide id="3" orient="horz" pos="1036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E5BAFE-0913-37EA-5D19-18EBF8B5099B}" name="Lechtenberg, Urszula" initials="LU" userId="S::url1@pitt.edu::c609a2a1-217e-45db-8ed5-0108e9d2c3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A6"/>
    <a:srgbClr val="0035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0CCB5B-5E56-4C38-8679-31E917FD9926}" v="142" dt="2023-01-11T18:08:42.415"/>
    <p1510:client id="{7221C34E-A240-AF81-3C5F-DA89FE36EDBA}" v="25" dt="2023-01-11T15:27:48.970"/>
    <p1510:client id="{8A8A6DC2-5EB6-732A-90F8-6F61C62E9181}" v="2037" dt="2023-01-10T18:55:38.143"/>
    <p1510:client id="{8BC9AA1C-B5BB-4CA4-BE9C-C327660BA487}" v="16" dt="2023-01-13T14:52:15.669"/>
    <p1510:client id="{95E720E8-A8B3-30AB-80D4-E2BF9B34EB39}" v="1" dt="2023-01-13T15:59:19.127"/>
    <p1510:client id="{9C80A8B8-763C-4435-AE8A-BFD856EBDD6F}" v="1" dt="2023-01-13T15:05:45.642"/>
    <p1510:client id="{A90E5699-E36B-4892-8FA9-E7AEC4D4B019}" v="604" dt="2023-01-11T18:15:34.813"/>
    <p1510:client id="{B7A0502C-62F3-0366-A14F-B56B156822F6}" v="8" dt="2023-01-11T18:11:02.454"/>
    <p1510:client id="{F825DAC3-ECF4-CC65-4F44-FEBCB5F9EB4A}" v="70" dt="2023-01-11T18:43:43.511"/>
    <p1510:client id="{FA89A2C9-CA9E-80D3-5CC4-5CA4891972E7}" v="1686" dt="2023-01-11T16:46:47.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1626" y="42"/>
      </p:cViewPr>
      <p:guideLst>
        <p:guide pos="13824"/>
        <p:guide orient="horz"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pton, Marian C" userId="20b70183-fbc4-4080-a11a-4fa1637dd346" providerId="ADAL" clId="{6FAD9E67-0CB9-4671-A465-B775B7C070A3}"/>
    <pc:docChg chg="undo custSel modSld">
      <pc:chgData name="Hampton, Marian C" userId="20b70183-fbc4-4080-a11a-4fa1637dd346" providerId="ADAL" clId="{6FAD9E67-0CB9-4671-A465-B775B7C070A3}" dt="2023-01-10T15:25:20.999" v="177" actId="6549"/>
      <pc:docMkLst>
        <pc:docMk/>
      </pc:docMkLst>
      <pc:sldChg chg="modSp mod">
        <pc:chgData name="Hampton, Marian C" userId="20b70183-fbc4-4080-a11a-4fa1637dd346" providerId="ADAL" clId="{6FAD9E67-0CB9-4671-A465-B775B7C070A3}" dt="2023-01-10T15:25:20.999" v="177" actId="6549"/>
        <pc:sldMkLst>
          <pc:docMk/>
          <pc:sldMk cId="1087450835" sldId="256"/>
        </pc:sldMkLst>
        <pc:spChg chg="mod">
          <ac:chgData name="Hampton, Marian C" userId="20b70183-fbc4-4080-a11a-4fa1637dd346" providerId="ADAL" clId="{6FAD9E67-0CB9-4671-A465-B775B7C070A3}" dt="2023-01-10T15:24:31.945" v="169" actId="14100"/>
          <ac:spMkLst>
            <pc:docMk/>
            <pc:sldMk cId="1087450835" sldId="256"/>
            <ac:spMk id="30" creationId="{D8A476C3-E5E1-9549-87A6-401053EBCB29}"/>
          </ac:spMkLst>
        </pc:spChg>
        <pc:spChg chg="mod">
          <ac:chgData name="Hampton, Marian C" userId="20b70183-fbc4-4080-a11a-4fa1637dd346" providerId="ADAL" clId="{6FAD9E67-0CB9-4671-A465-B775B7C070A3}" dt="2023-01-10T15:25:20.999" v="177" actId="6549"/>
          <ac:spMkLst>
            <pc:docMk/>
            <pc:sldMk cId="1087450835" sldId="256"/>
            <ac:spMk id="31" creationId="{F3ADD73B-7657-7348-97E5-4B81D89CE22C}"/>
          </ac:spMkLst>
        </pc:spChg>
        <pc:picChg chg="mod">
          <ac:chgData name="Hampton, Marian C" userId="20b70183-fbc4-4080-a11a-4fa1637dd346" providerId="ADAL" clId="{6FAD9E67-0CB9-4671-A465-B775B7C070A3}" dt="2023-01-10T15:25:10.403" v="176" actId="1076"/>
          <ac:picMkLst>
            <pc:docMk/>
            <pc:sldMk cId="1087450835" sldId="256"/>
            <ac:picMk id="5" creationId="{EB5322E4-A72C-BBF8-51E4-6612FAAE483A}"/>
          </ac:picMkLst>
        </pc:picChg>
      </pc:sldChg>
    </pc:docChg>
  </pc:docChgLst>
  <pc:docChgLst>
    <pc:chgData name="Poljak, Leslie" userId="S::leibl@pitt.edu::d1bf2f8c-f1a3-431a-a96f-f44d6a4d45c2" providerId="AD" clId="Web-{B7A0502C-62F3-0366-A14F-B56B156822F6}"/>
    <pc:docChg chg="modSld">
      <pc:chgData name="Poljak, Leslie" userId="S::leibl@pitt.edu::d1bf2f8c-f1a3-431a-a96f-f44d6a4d45c2" providerId="AD" clId="Web-{B7A0502C-62F3-0366-A14F-B56B156822F6}" dt="2023-01-11T18:11:02.454" v="4" actId="14100"/>
      <pc:docMkLst>
        <pc:docMk/>
      </pc:docMkLst>
      <pc:sldChg chg="addSp modSp">
        <pc:chgData name="Poljak, Leslie" userId="S::leibl@pitt.edu::d1bf2f8c-f1a3-431a-a96f-f44d6a4d45c2" providerId="AD" clId="Web-{B7A0502C-62F3-0366-A14F-B56B156822F6}" dt="2023-01-11T18:11:02.454" v="4" actId="14100"/>
        <pc:sldMkLst>
          <pc:docMk/>
          <pc:sldMk cId="1087450835" sldId="256"/>
        </pc:sldMkLst>
        <pc:picChg chg="mod">
          <ac:chgData name="Poljak, Leslie" userId="S::leibl@pitt.edu::d1bf2f8c-f1a3-431a-a96f-f44d6a4d45c2" providerId="AD" clId="Web-{B7A0502C-62F3-0366-A14F-B56B156822F6}" dt="2023-01-11T18:11:02.454" v="4" actId="14100"/>
          <ac:picMkLst>
            <pc:docMk/>
            <pc:sldMk cId="1087450835" sldId="256"/>
            <ac:picMk id="7" creationId="{A5EB72E5-7FE1-AC9B-D081-AC516CE79DDD}"/>
          </ac:picMkLst>
        </pc:picChg>
        <pc:picChg chg="add mod">
          <ac:chgData name="Poljak, Leslie" userId="S::leibl@pitt.edu::d1bf2f8c-f1a3-431a-a96f-f44d6a4d45c2" providerId="AD" clId="Web-{B7A0502C-62F3-0366-A14F-B56B156822F6}" dt="2023-01-11T18:10:16.281" v="1" actId="1076"/>
          <ac:picMkLst>
            <pc:docMk/>
            <pc:sldMk cId="1087450835" sldId="256"/>
            <ac:picMk id="8" creationId="{DAD114DF-73D2-CA8B-35D1-E9C847DEDF72}"/>
          </ac:picMkLst>
        </pc:picChg>
        <pc:picChg chg="add mod">
          <ac:chgData name="Poljak, Leslie" userId="S::leibl@pitt.edu::d1bf2f8c-f1a3-431a-a96f-f44d6a4d45c2" providerId="AD" clId="Web-{B7A0502C-62F3-0366-A14F-B56B156822F6}" dt="2023-01-11T18:10:36.329" v="3" actId="1076"/>
          <ac:picMkLst>
            <pc:docMk/>
            <pc:sldMk cId="1087450835" sldId="256"/>
            <ac:picMk id="10" creationId="{D4543575-6913-CB76-E6C7-3FE99D047842}"/>
          </ac:picMkLst>
        </pc:picChg>
      </pc:sldChg>
    </pc:docChg>
  </pc:docChgLst>
  <pc:docChgLst>
    <pc:chgData name="Poljak, Leslie" userId="S::leibl@pitt.edu::d1bf2f8c-f1a3-431a-a96f-f44d6a4d45c2" providerId="AD" clId="Web-{9C80A8B8-763C-4435-AE8A-BFD856EBDD6F}"/>
    <pc:docChg chg="">
      <pc:chgData name="Poljak, Leslie" userId="S::leibl@pitt.edu::d1bf2f8c-f1a3-431a-a96f-f44d6a4d45c2" providerId="AD" clId="Web-{9C80A8B8-763C-4435-AE8A-BFD856EBDD6F}" dt="2023-01-13T15:05:45.642" v="0"/>
      <pc:docMkLst>
        <pc:docMk/>
      </pc:docMkLst>
      <pc:sldChg chg="modCm">
        <pc:chgData name="Poljak, Leslie" userId="S::leibl@pitt.edu::d1bf2f8c-f1a3-431a-a96f-f44d6a4d45c2" providerId="AD" clId="Web-{9C80A8B8-763C-4435-AE8A-BFD856EBDD6F}" dt="2023-01-13T15:05:45.642" v="0"/>
        <pc:sldMkLst>
          <pc:docMk/>
          <pc:sldMk cId="1087450835" sldId="256"/>
        </pc:sldMkLst>
        <pc:extLst>
          <p:ext xmlns:p="http://schemas.openxmlformats.org/presentationml/2006/main" uri="{D6D511B9-2390-475A-947B-AFAB55BFBCF1}">
            <pc226:cmChg xmlns:pc226="http://schemas.microsoft.com/office/powerpoint/2022/06/main/command" chg="mod">
              <pc226:chgData name="Poljak, Leslie" userId="S::leibl@pitt.edu::d1bf2f8c-f1a3-431a-a96f-f44d6a4d45c2" providerId="AD" clId="Web-{9C80A8B8-763C-4435-AE8A-BFD856EBDD6F}" dt="2023-01-13T15:05:45.642" v="0"/>
              <pc2:cmMkLst xmlns:pc2="http://schemas.microsoft.com/office/powerpoint/2019/9/main/command">
                <pc:docMk/>
                <pc:sldMk cId="1087450835" sldId="256"/>
                <pc2:cmMk id="{B1D83FDA-6B14-4345-BDA8-855627F19494}"/>
              </pc2:cmMkLst>
            </pc226:cmChg>
          </p:ext>
        </pc:extLst>
      </pc:sldChg>
    </pc:docChg>
  </pc:docChgLst>
  <pc:docChgLst>
    <pc:chgData name="Lechtenberg, Urszula" userId="S::url1@pitt.edu::c609a2a1-217e-45db-8ed5-0108e9d2c3b4" providerId="AD" clId="Web-{95E720E8-A8B3-30AB-80D4-E2BF9B34EB39}"/>
    <pc:docChg chg="">
      <pc:chgData name="Lechtenberg, Urszula" userId="S::url1@pitt.edu::c609a2a1-217e-45db-8ed5-0108e9d2c3b4" providerId="AD" clId="Web-{95E720E8-A8B3-30AB-80D4-E2BF9B34EB39}" dt="2023-01-13T15:59:19.127" v="0"/>
      <pc:docMkLst>
        <pc:docMk/>
      </pc:docMkLst>
      <pc:sldChg chg="modCm">
        <pc:chgData name="Lechtenberg, Urszula" userId="S::url1@pitt.edu::c609a2a1-217e-45db-8ed5-0108e9d2c3b4" providerId="AD" clId="Web-{95E720E8-A8B3-30AB-80D4-E2BF9B34EB39}" dt="2023-01-13T15:59:19.127" v="0"/>
        <pc:sldMkLst>
          <pc:docMk/>
          <pc:sldMk cId="1087450835" sldId="256"/>
        </pc:sldMkLst>
        <pc:extLst>
          <p:ext xmlns:p="http://schemas.openxmlformats.org/presentationml/2006/main" uri="{D6D511B9-2390-475A-947B-AFAB55BFBCF1}">
            <pc226:cmChg xmlns:pc226="http://schemas.microsoft.com/office/powerpoint/2022/06/main/command" chg="mod">
              <pc226:chgData name="Lechtenberg, Urszula" userId="S::url1@pitt.edu::c609a2a1-217e-45db-8ed5-0108e9d2c3b4" providerId="AD" clId="Web-{95E720E8-A8B3-30AB-80D4-E2BF9B34EB39}" dt="2023-01-13T15:59:19.127" v="0"/>
              <pc2:cmMkLst xmlns:pc2="http://schemas.microsoft.com/office/powerpoint/2019/9/main/command">
                <pc:docMk/>
                <pc:sldMk cId="1087450835" sldId="256"/>
                <pc2:cmMk id="{0E0ED814-1F23-4FFA-AE3A-3785F86537FC}"/>
              </pc2:cmMkLst>
            </pc226:cmChg>
          </p:ext>
        </pc:extLst>
      </pc:sldChg>
    </pc:docChg>
  </pc:docChgLst>
  <pc:docChgLst>
    <pc:chgData name="Lechtenberg, Urszula" userId="S::url1@pitt.edu::c609a2a1-217e-45db-8ed5-0108e9d2c3b4" providerId="AD" clId="Web-{8A8A6DC2-5EB6-732A-90F8-6F61C62E9181}"/>
    <pc:docChg chg="modSld">
      <pc:chgData name="Lechtenberg, Urszula" userId="S::url1@pitt.edu::c609a2a1-217e-45db-8ed5-0108e9d2c3b4" providerId="AD" clId="Web-{8A8A6DC2-5EB6-732A-90F8-6F61C62E9181}" dt="2023-01-10T18:55:34.815" v="1106" actId="20577"/>
      <pc:docMkLst>
        <pc:docMk/>
      </pc:docMkLst>
      <pc:sldChg chg="addSp delSp modSp">
        <pc:chgData name="Lechtenberg, Urszula" userId="S::url1@pitt.edu::c609a2a1-217e-45db-8ed5-0108e9d2c3b4" providerId="AD" clId="Web-{8A8A6DC2-5EB6-732A-90F8-6F61C62E9181}" dt="2023-01-10T18:55:34.815" v="1106" actId="20577"/>
        <pc:sldMkLst>
          <pc:docMk/>
          <pc:sldMk cId="1087450835" sldId="256"/>
        </pc:sldMkLst>
        <pc:spChg chg="mod">
          <ac:chgData name="Lechtenberg, Urszula" userId="S::url1@pitt.edu::c609a2a1-217e-45db-8ed5-0108e9d2c3b4" providerId="AD" clId="Web-{8A8A6DC2-5EB6-732A-90F8-6F61C62E9181}" dt="2023-01-10T16:51:32.847" v="15" actId="1076"/>
          <ac:spMkLst>
            <pc:docMk/>
            <pc:sldMk cId="1087450835" sldId="256"/>
            <ac:spMk id="4" creationId="{83FC7994-8AF8-44DF-8231-B8DA3F1AF027}"/>
          </ac:spMkLst>
        </pc:spChg>
        <pc:spChg chg="add del mod">
          <ac:chgData name="Lechtenberg, Urszula" userId="S::url1@pitt.edu::c609a2a1-217e-45db-8ed5-0108e9d2c3b4" providerId="AD" clId="Web-{8A8A6DC2-5EB6-732A-90F8-6F61C62E9181}" dt="2023-01-10T17:03:05.316" v="76"/>
          <ac:spMkLst>
            <pc:docMk/>
            <pc:sldMk cId="1087450835" sldId="256"/>
            <ac:spMk id="6" creationId="{F723E1B2-4F30-2FAA-EE06-B70CD544929D}"/>
          </ac:spMkLst>
        </pc:spChg>
        <pc:spChg chg="mod">
          <ac:chgData name="Lechtenberg, Urszula" userId="S::url1@pitt.edu::c609a2a1-217e-45db-8ed5-0108e9d2c3b4" providerId="AD" clId="Web-{8A8A6DC2-5EB6-732A-90F8-6F61C62E9181}" dt="2023-01-10T16:51:41.472" v="16" actId="1076"/>
          <ac:spMkLst>
            <pc:docMk/>
            <pc:sldMk cId="1087450835" sldId="256"/>
            <ac:spMk id="14" creationId="{FB1F58B0-1026-4FB2-AC6D-033ACCBCE710}"/>
          </ac:spMkLst>
        </pc:spChg>
        <pc:spChg chg="mod">
          <ac:chgData name="Lechtenberg, Urszula" userId="S::url1@pitt.edu::c609a2a1-217e-45db-8ed5-0108e9d2c3b4" providerId="AD" clId="Web-{8A8A6DC2-5EB6-732A-90F8-6F61C62E9181}" dt="2023-01-10T18:33:13.858" v="891" actId="20577"/>
          <ac:spMkLst>
            <pc:docMk/>
            <pc:sldMk cId="1087450835" sldId="256"/>
            <ac:spMk id="15" creationId="{C7A7F776-C0FD-429C-9266-21CC1E3302B7}"/>
          </ac:spMkLst>
        </pc:spChg>
        <pc:spChg chg="mod">
          <ac:chgData name="Lechtenberg, Urszula" userId="S::url1@pitt.edu::c609a2a1-217e-45db-8ed5-0108e9d2c3b4" providerId="AD" clId="Web-{8A8A6DC2-5EB6-732A-90F8-6F61C62E9181}" dt="2023-01-10T16:51:15.097" v="12" actId="20577"/>
          <ac:spMkLst>
            <pc:docMk/>
            <pc:sldMk cId="1087450835" sldId="256"/>
            <ac:spMk id="16" creationId="{997A1D77-9411-49F4-B467-4E865945AB0F}"/>
          </ac:spMkLst>
        </pc:spChg>
        <pc:spChg chg="mod">
          <ac:chgData name="Lechtenberg, Urszula" userId="S::url1@pitt.edu::c609a2a1-217e-45db-8ed5-0108e9d2c3b4" providerId="AD" clId="Web-{8A8A6DC2-5EB6-732A-90F8-6F61C62E9181}" dt="2023-01-10T18:53:15.201" v="969" actId="20577"/>
          <ac:spMkLst>
            <pc:docMk/>
            <pc:sldMk cId="1087450835" sldId="256"/>
            <ac:spMk id="20" creationId="{6B72F1D8-1BE9-D548-9046-C7EB7DD93B57}"/>
          </ac:spMkLst>
        </pc:spChg>
        <pc:spChg chg="mod">
          <ac:chgData name="Lechtenberg, Urszula" userId="S::url1@pitt.edu::c609a2a1-217e-45db-8ed5-0108e9d2c3b4" providerId="AD" clId="Web-{8A8A6DC2-5EB6-732A-90F8-6F61C62E9181}" dt="2023-01-10T18:12:54.378" v="553" actId="14100"/>
          <ac:spMkLst>
            <pc:docMk/>
            <pc:sldMk cId="1087450835" sldId="256"/>
            <ac:spMk id="30" creationId="{D8A476C3-E5E1-9549-87A6-401053EBCB29}"/>
          </ac:spMkLst>
        </pc:spChg>
        <pc:spChg chg="mod">
          <ac:chgData name="Lechtenberg, Urszula" userId="S::url1@pitt.edu::c609a2a1-217e-45db-8ed5-0108e9d2c3b4" providerId="AD" clId="Web-{8A8A6DC2-5EB6-732A-90F8-6F61C62E9181}" dt="2023-01-10T18:12:24.268" v="548" actId="20577"/>
          <ac:spMkLst>
            <pc:docMk/>
            <pc:sldMk cId="1087450835" sldId="256"/>
            <ac:spMk id="31" creationId="{F3ADD73B-7657-7348-97E5-4B81D89CE22C}"/>
          </ac:spMkLst>
        </pc:spChg>
        <pc:spChg chg="mod">
          <ac:chgData name="Lechtenberg, Urszula" userId="S::url1@pitt.edu::c609a2a1-217e-45db-8ed5-0108e9d2c3b4" providerId="AD" clId="Web-{8A8A6DC2-5EB6-732A-90F8-6F61C62E9181}" dt="2023-01-10T18:55:34.815" v="1106" actId="20577"/>
          <ac:spMkLst>
            <pc:docMk/>
            <pc:sldMk cId="1087450835" sldId="256"/>
            <ac:spMk id="46" creationId="{359525DE-E1AB-DC47-999E-ED06C9CAF7FD}"/>
          </ac:spMkLst>
        </pc:spChg>
        <pc:picChg chg="mod">
          <ac:chgData name="Lechtenberg, Urszula" userId="S::url1@pitt.edu::c609a2a1-217e-45db-8ed5-0108e9d2c3b4" providerId="AD" clId="Web-{8A8A6DC2-5EB6-732A-90F8-6F61C62E9181}" dt="2023-01-10T16:51:53.723" v="18" actId="1076"/>
          <ac:picMkLst>
            <pc:docMk/>
            <pc:sldMk cId="1087450835" sldId="256"/>
            <ac:picMk id="2" creationId="{E90753E3-217F-9BA7-9ABE-96A4B319787E}"/>
          </ac:picMkLst>
        </pc:picChg>
        <pc:picChg chg="mod">
          <ac:chgData name="Lechtenberg, Urszula" userId="S::url1@pitt.edu::c609a2a1-217e-45db-8ed5-0108e9d2c3b4" providerId="AD" clId="Web-{8A8A6DC2-5EB6-732A-90F8-6F61C62E9181}" dt="2023-01-10T18:33:29.436" v="895" actId="1076"/>
          <ac:picMkLst>
            <pc:docMk/>
            <pc:sldMk cId="1087450835" sldId="256"/>
            <ac:picMk id="5" creationId="{EB5322E4-A72C-BBF8-51E4-6612FAAE483A}"/>
          </ac:picMkLst>
        </pc:picChg>
        <pc:picChg chg="mod">
          <ac:chgData name="Lechtenberg, Urszula" userId="S::url1@pitt.edu::c609a2a1-217e-45db-8ed5-0108e9d2c3b4" providerId="AD" clId="Web-{8A8A6DC2-5EB6-732A-90F8-6F61C62E9181}" dt="2023-01-10T16:51:56.035" v="19" actId="1076"/>
          <ac:picMkLst>
            <pc:docMk/>
            <pc:sldMk cId="1087450835" sldId="256"/>
            <ac:picMk id="1026" creationId="{F6293CA6-798D-4736-AA12-084E0ABFB373}"/>
          </ac:picMkLst>
        </pc:picChg>
      </pc:sldChg>
    </pc:docChg>
  </pc:docChgLst>
  <pc:docChgLst>
    <pc:chgData name="Poljak, Leslie" userId="d1bf2f8c-f1a3-431a-a96f-f44d6a4d45c2" providerId="ADAL" clId="{A90E5699-E36B-4892-8FA9-E7AEC4D4B019}"/>
    <pc:docChg chg="undo redo custSel modSld">
      <pc:chgData name="Poljak, Leslie" userId="d1bf2f8c-f1a3-431a-a96f-f44d6a4d45c2" providerId="ADAL" clId="{A90E5699-E36B-4892-8FA9-E7AEC4D4B019}" dt="2023-01-09T16:59:17.702" v="670" actId="122"/>
      <pc:docMkLst>
        <pc:docMk/>
      </pc:docMkLst>
      <pc:sldChg chg="addSp delSp modSp mod">
        <pc:chgData name="Poljak, Leslie" userId="d1bf2f8c-f1a3-431a-a96f-f44d6a4d45c2" providerId="ADAL" clId="{A90E5699-E36B-4892-8FA9-E7AEC4D4B019}" dt="2023-01-09T16:59:17.702" v="670" actId="122"/>
        <pc:sldMkLst>
          <pc:docMk/>
          <pc:sldMk cId="1087450835" sldId="256"/>
        </pc:sldMkLst>
        <pc:spChg chg="add mod">
          <ac:chgData name="Poljak, Leslie" userId="d1bf2f8c-f1a3-431a-a96f-f44d6a4d45c2" providerId="ADAL" clId="{A90E5699-E36B-4892-8FA9-E7AEC4D4B019}" dt="2023-01-09T16:57:17.940" v="440" actId="1076"/>
          <ac:spMkLst>
            <pc:docMk/>
            <pc:sldMk cId="1087450835" sldId="256"/>
            <ac:spMk id="4" creationId="{83FC7994-8AF8-44DF-8231-B8DA3F1AF027}"/>
          </ac:spMkLst>
        </pc:spChg>
        <pc:spChg chg="add del mod">
          <ac:chgData name="Poljak, Leslie" userId="d1bf2f8c-f1a3-431a-a96f-f44d6a4d45c2" providerId="ADAL" clId="{A90E5699-E36B-4892-8FA9-E7AEC4D4B019}" dt="2023-01-09T16:57:46.433" v="448" actId="478"/>
          <ac:spMkLst>
            <pc:docMk/>
            <pc:sldMk cId="1087450835" sldId="256"/>
            <ac:spMk id="5" creationId="{7BA2C1EF-7A7C-4633-831B-2113D0009C4E}"/>
          </ac:spMkLst>
        </pc:spChg>
        <pc:spChg chg="del mod">
          <ac:chgData name="Poljak, Leslie" userId="d1bf2f8c-f1a3-431a-a96f-f44d6a4d45c2" providerId="ADAL" clId="{A90E5699-E36B-4892-8FA9-E7AEC4D4B019}" dt="2023-01-09T16:56:18.406" v="428" actId="478"/>
          <ac:spMkLst>
            <pc:docMk/>
            <pc:sldMk cId="1087450835" sldId="256"/>
            <ac:spMk id="8" creationId="{AB1F5206-AF1D-A848-8486-99B8895DAEF7}"/>
          </ac:spMkLst>
        </pc:spChg>
        <pc:spChg chg="add mod">
          <ac:chgData name="Poljak, Leslie" userId="d1bf2f8c-f1a3-431a-a96f-f44d6a4d45c2" providerId="ADAL" clId="{A90E5699-E36B-4892-8FA9-E7AEC4D4B019}" dt="2023-01-09T16:42:36.412" v="177" actId="113"/>
          <ac:spMkLst>
            <pc:docMk/>
            <pc:sldMk cId="1087450835" sldId="256"/>
            <ac:spMk id="14" creationId="{FB1F58B0-1026-4FB2-AC6D-033ACCBCE710}"/>
          </ac:spMkLst>
        </pc:spChg>
        <pc:spChg chg="add mod">
          <ac:chgData name="Poljak, Leslie" userId="d1bf2f8c-f1a3-431a-a96f-f44d6a4d45c2" providerId="ADAL" clId="{A90E5699-E36B-4892-8FA9-E7AEC4D4B019}" dt="2023-01-09T16:57:27.613" v="443" actId="1076"/>
          <ac:spMkLst>
            <pc:docMk/>
            <pc:sldMk cId="1087450835" sldId="256"/>
            <ac:spMk id="15" creationId="{C7A7F776-C0FD-429C-9266-21CC1E3302B7}"/>
          </ac:spMkLst>
        </pc:spChg>
        <pc:spChg chg="add mod">
          <ac:chgData name="Poljak, Leslie" userId="d1bf2f8c-f1a3-431a-a96f-f44d6a4d45c2" providerId="ADAL" clId="{A90E5699-E36B-4892-8FA9-E7AEC4D4B019}" dt="2023-01-09T16:57:07.482" v="438" actId="1076"/>
          <ac:spMkLst>
            <pc:docMk/>
            <pc:sldMk cId="1087450835" sldId="256"/>
            <ac:spMk id="16" creationId="{997A1D77-9411-49F4-B467-4E865945AB0F}"/>
          </ac:spMkLst>
        </pc:spChg>
        <pc:spChg chg="add del">
          <ac:chgData name="Poljak, Leslie" userId="d1bf2f8c-f1a3-431a-a96f-f44d6a4d45c2" providerId="ADAL" clId="{A90E5699-E36B-4892-8FA9-E7AEC4D4B019}" dt="2023-01-09T16:57:53.994" v="452" actId="22"/>
          <ac:spMkLst>
            <pc:docMk/>
            <pc:sldMk cId="1087450835" sldId="256"/>
            <ac:spMk id="19" creationId="{72503A56-DD22-42AF-9E24-3C82FDE985CB}"/>
          </ac:spMkLst>
        </pc:spChg>
        <pc:spChg chg="add del mod">
          <ac:chgData name="Poljak, Leslie" userId="d1bf2f8c-f1a3-431a-a96f-f44d6a4d45c2" providerId="ADAL" clId="{A90E5699-E36B-4892-8FA9-E7AEC4D4B019}" dt="2023-01-09T16:57:59.068" v="455" actId="478"/>
          <ac:spMkLst>
            <pc:docMk/>
            <pc:sldMk cId="1087450835" sldId="256"/>
            <ac:spMk id="21" creationId="{0E2BEEC1-AB3D-459F-8D44-B1038586F1BF}"/>
          </ac:spMkLst>
        </pc:spChg>
        <pc:spChg chg="add del">
          <ac:chgData name="Poljak, Leslie" userId="d1bf2f8c-f1a3-431a-a96f-f44d6a4d45c2" providerId="ADAL" clId="{A90E5699-E36B-4892-8FA9-E7AEC4D4B019}" dt="2023-01-09T16:58:09.991" v="459" actId="22"/>
          <ac:spMkLst>
            <pc:docMk/>
            <pc:sldMk cId="1087450835" sldId="256"/>
            <ac:spMk id="23" creationId="{E714C636-0D39-4905-9EB0-F0B0809039F7}"/>
          </ac:spMkLst>
        </pc:spChg>
        <pc:spChg chg="add mod">
          <ac:chgData name="Poljak, Leslie" userId="d1bf2f8c-f1a3-431a-a96f-f44d6a4d45c2" providerId="ADAL" clId="{A90E5699-E36B-4892-8FA9-E7AEC4D4B019}" dt="2023-01-09T16:59:17.702" v="670" actId="122"/>
          <ac:spMkLst>
            <pc:docMk/>
            <pc:sldMk cId="1087450835" sldId="256"/>
            <ac:spMk id="25" creationId="{A206831D-359E-42DF-BC3E-A27444E8442A}"/>
          </ac:spMkLst>
        </pc:spChg>
        <pc:picChg chg="mod">
          <ac:chgData name="Poljak, Leslie" userId="d1bf2f8c-f1a3-431a-a96f-f44d6a4d45c2" providerId="ADAL" clId="{A90E5699-E36B-4892-8FA9-E7AEC4D4B019}" dt="2023-01-09T16:57:20.438" v="441" actId="1076"/>
          <ac:picMkLst>
            <pc:docMk/>
            <pc:sldMk cId="1087450835" sldId="256"/>
            <ac:picMk id="2" creationId="{E90753E3-217F-9BA7-9ABE-96A4B319787E}"/>
          </ac:picMkLst>
        </pc:picChg>
        <pc:picChg chg="add mod">
          <ac:chgData name="Poljak, Leslie" userId="d1bf2f8c-f1a3-431a-a96f-f44d6a4d45c2" providerId="ADAL" clId="{A90E5699-E36B-4892-8FA9-E7AEC4D4B019}" dt="2023-01-09T16:57:23.021" v="442" actId="1076"/>
          <ac:picMkLst>
            <pc:docMk/>
            <pc:sldMk cId="1087450835" sldId="256"/>
            <ac:picMk id="1026" creationId="{F6293CA6-798D-4736-AA12-084E0ABFB373}"/>
          </ac:picMkLst>
        </pc:picChg>
      </pc:sldChg>
    </pc:docChg>
  </pc:docChgLst>
  <pc:docChgLst>
    <pc:chgData name="Lechtenberg, Urszula" userId="S::url1@pitt.edu::c609a2a1-217e-45db-8ed5-0108e9d2c3b4" providerId="AD" clId="Web-{FA89A2C9-CA9E-80D3-5CC4-5CA4891972E7}"/>
    <pc:docChg chg="modSld">
      <pc:chgData name="Lechtenberg, Urszula" userId="S::url1@pitt.edu::c609a2a1-217e-45db-8ed5-0108e9d2c3b4" providerId="AD" clId="Web-{FA89A2C9-CA9E-80D3-5CC4-5CA4891972E7}" dt="2023-01-11T16:46:46.026" v="901" actId="20577"/>
      <pc:docMkLst>
        <pc:docMk/>
      </pc:docMkLst>
      <pc:sldChg chg="delSp modSp">
        <pc:chgData name="Lechtenberg, Urszula" userId="S::url1@pitt.edu::c609a2a1-217e-45db-8ed5-0108e9d2c3b4" providerId="AD" clId="Web-{FA89A2C9-CA9E-80D3-5CC4-5CA4891972E7}" dt="2023-01-11T16:46:46.026" v="901" actId="20577"/>
        <pc:sldMkLst>
          <pc:docMk/>
          <pc:sldMk cId="1087450835" sldId="256"/>
        </pc:sldMkLst>
        <pc:spChg chg="mod">
          <ac:chgData name="Lechtenberg, Urszula" userId="S::url1@pitt.edu::c609a2a1-217e-45db-8ed5-0108e9d2c3b4" providerId="AD" clId="Web-{FA89A2C9-CA9E-80D3-5CC4-5CA4891972E7}" dt="2023-01-11T15:43:51.423" v="234" actId="1076"/>
          <ac:spMkLst>
            <pc:docMk/>
            <pc:sldMk cId="1087450835" sldId="256"/>
            <ac:spMk id="4" creationId="{83FC7994-8AF8-44DF-8231-B8DA3F1AF027}"/>
          </ac:spMkLst>
        </pc:spChg>
        <pc:spChg chg="mod">
          <ac:chgData name="Lechtenberg, Urszula" userId="S::url1@pitt.edu::c609a2a1-217e-45db-8ed5-0108e9d2c3b4" providerId="AD" clId="Web-{FA89A2C9-CA9E-80D3-5CC4-5CA4891972E7}" dt="2023-01-11T15:44:39.299" v="237" actId="20577"/>
          <ac:spMkLst>
            <pc:docMk/>
            <pc:sldMk cId="1087450835" sldId="256"/>
            <ac:spMk id="14" creationId="{FB1F58B0-1026-4FB2-AC6D-033ACCBCE710}"/>
          </ac:spMkLst>
        </pc:spChg>
        <pc:spChg chg="mod">
          <ac:chgData name="Lechtenberg, Urszula" userId="S::url1@pitt.edu::c609a2a1-217e-45db-8ed5-0108e9d2c3b4" providerId="AD" clId="Web-{FA89A2C9-CA9E-80D3-5CC4-5CA4891972E7}" dt="2023-01-11T16:46:46.026" v="901" actId="20577"/>
          <ac:spMkLst>
            <pc:docMk/>
            <pc:sldMk cId="1087450835" sldId="256"/>
            <ac:spMk id="15" creationId="{C7A7F776-C0FD-429C-9266-21CC1E3302B7}"/>
          </ac:spMkLst>
        </pc:spChg>
        <pc:spChg chg="mod ord">
          <ac:chgData name="Lechtenberg, Urszula" userId="S::url1@pitt.edu::c609a2a1-217e-45db-8ed5-0108e9d2c3b4" providerId="AD" clId="Web-{FA89A2C9-CA9E-80D3-5CC4-5CA4891972E7}" dt="2023-01-11T15:44:55.128" v="239" actId="20577"/>
          <ac:spMkLst>
            <pc:docMk/>
            <pc:sldMk cId="1087450835" sldId="256"/>
            <ac:spMk id="16" creationId="{997A1D77-9411-49F4-B467-4E865945AB0F}"/>
          </ac:spMkLst>
        </pc:spChg>
        <pc:spChg chg="mod">
          <ac:chgData name="Lechtenberg, Urszula" userId="S::url1@pitt.edu::c609a2a1-217e-45db-8ed5-0108e9d2c3b4" providerId="AD" clId="Web-{FA89A2C9-CA9E-80D3-5CC4-5CA4891972E7}" dt="2023-01-11T16:33:48.754" v="896" actId="1076"/>
          <ac:spMkLst>
            <pc:docMk/>
            <pc:sldMk cId="1087450835" sldId="256"/>
            <ac:spMk id="20" creationId="{6B72F1D8-1BE9-D548-9046-C7EB7DD93B57}"/>
          </ac:spMkLst>
        </pc:spChg>
        <pc:spChg chg="mod">
          <ac:chgData name="Lechtenberg, Urszula" userId="S::url1@pitt.edu::c609a2a1-217e-45db-8ed5-0108e9d2c3b4" providerId="AD" clId="Web-{FA89A2C9-CA9E-80D3-5CC4-5CA4891972E7}" dt="2023-01-11T16:37:53.886" v="897" actId="1076"/>
          <ac:spMkLst>
            <pc:docMk/>
            <pc:sldMk cId="1087450835" sldId="256"/>
            <ac:spMk id="30" creationId="{D8A476C3-E5E1-9549-87A6-401053EBCB29}"/>
          </ac:spMkLst>
        </pc:spChg>
        <pc:spChg chg="mod">
          <ac:chgData name="Lechtenberg, Urszula" userId="S::url1@pitt.edu::c609a2a1-217e-45db-8ed5-0108e9d2c3b4" providerId="AD" clId="Web-{FA89A2C9-CA9E-80D3-5CC4-5CA4891972E7}" dt="2023-01-11T16:33:28.706" v="892" actId="1076"/>
          <ac:spMkLst>
            <pc:docMk/>
            <pc:sldMk cId="1087450835" sldId="256"/>
            <ac:spMk id="31" creationId="{F3ADD73B-7657-7348-97E5-4B81D89CE22C}"/>
          </ac:spMkLst>
        </pc:spChg>
        <pc:spChg chg="del">
          <ac:chgData name="Lechtenberg, Urszula" userId="S::url1@pitt.edu::c609a2a1-217e-45db-8ed5-0108e9d2c3b4" providerId="AD" clId="Web-{FA89A2C9-CA9E-80D3-5CC4-5CA4891972E7}" dt="2023-01-11T15:54:04.425" v="561"/>
          <ac:spMkLst>
            <pc:docMk/>
            <pc:sldMk cId="1087450835" sldId="256"/>
            <ac:spMk id="34" creationId="{54AB8BE5-118C-9B4A-A731-F21A67BDA428}"/>
          </ac:spMkLst>
        </pc:spChg>
        <pc:spChg chg="mod">
          <ac:chgData name="Lechtenberg, Urszula" userId="S::url1@pitt.edu::c609a2a1-217e-45db-8ed5-0108e9d2c3b4" providerId="AD" clId="Web-{FA89A2C9-CA9E-80D3-5CC4-5CA4891972E7}" dt="2023-01-11T16:33:42.879" v="895" actId="1076"/>
          <ac:spMkLst>
            <pc:docMk/>
            <pc:sldMk cId="1087450835" sldId="256"/>
            <ac:spMk id="46" creationId="{359525DE-E1AB-DC47-999E-ED06C9CAF7FD}"/>
          </ac:spMkLst>
        </pc:spChg>
        <pc:spChg chg="mod">
          <ac:chgData name="Lechtenberg, Urszula" userId="S::url1@pitt.edu::c609a2a1-217e-45db-8ed5-0108e9d2c3b4" providerId="AD" clId="Web-{FA89A2C9-CA9E-80D3-5CC4-5CA4891972E7}" dt="2023-01-11T16:29:56.435" v="891" actId="20577"/>
          <ac:spMkLst>
            <pc:docMk/>
            <pc:sldMk cId="1087450835" sldId="256"/>
            <ac:spMk id="50" creationId="{1883D35B-69DB-334E-993E-530AAC7B5AA5}"/>
          </ac:spMkLst>
        </pc:spChg>
        <pc:picChg chg="mod">
          <ac:chgData name="Lechtenberg, Urszula" userId="S::url1@pitt.edu::c609a2a1-217e-45db-8ed5-0108e9d2c3b4" providerId="AD" clId="Web-{FA89A2C9-CA9E-80D3-5CC4-5CA4891972E7}" dt="2023-01-11T15:43:51.360" v="232" actId="1076"/>
          <ac:picMkLst>
            <pc:docMk/>
            <pc:sldMk cId="1087450835" sldId="256"/>
            <ac:picMk id="2" creationId="{E90753E3-217F-9BA7-9ABE-96A4B319787E}"/>
          </ac:picMkLst>
        </pc:picChg>
        <pc:picChg chg="del">
          <ac:chgData name="Lechtenberg, Urszula" userId="S::url1@pitt.edu::c609a2a1-217e-45db-8ed5-0108e9d2c3b4" providerId="AD" clId="Web-{FA89A2C9-CA9E-80D3-5CC4-5CA4891972E7}" dt="2023-01-11T15:53:43.909" v="560"/>
          <ac:picMkLst>
            <pc:docMk/>
            <pc:sldMk cId="1087450835" sldId="256"/>
            <ac:picMk id="5" creationId="{EB5322E4-A72C-BBF8-51E4-6612FAAE483A}"/>
          </ac:picMkLst>
        </pc:picChg>
        <pc:picChg chg="mod">
          <ac:chgData name="Lechtenberg, Urszula" userId="S::url1@pitt.edu::c609a2a1-217e-45db-8ed5-0108e9d2c3b4" providerId="AD" clId="Web-{FA89A2C9-CA9E-80D3-5CC4-5CA4891972E7}" dt="2023-01-11T15:43:51.392" v="233" actId="1076"/>
          <ac:picMkLst>
            <pc:docMk/>
            <pc:sldMk cId="1087450835" sldId="256"/>
            <ac:picMk id="1026" creationId="{F6293CA6-798D-4736-AA12-084E0ABFB373}"/>
          </ac:picMkLst>
        </pc:picChg>
      </pc:sldChg>
    </pc:docChg>
  </pc:docChgLst>
  <pc:docChgLst>
    <pc:chgData name="Lechtenberg, Urszula" userId="S::url1@pitt.edu::c609a2a1-217e-45db-8ed5-0108e9d2c3b4" providerId="AD" clId="Web-{786B9B68-D794-2889-E930-48922D9F86DF}"/>
    <pc:docChg chg="modSld">
      <pc:chgData name="Lechtenberg, Urszula" userId="S::url1@pitt.edu::c609a2a1-217e-45db-8ed5-0108e9d2c3b4" providerId="AD" clId="Web-{786B9B68-D794-2889-E930-48922D9F86DF}" dt="2023-01-09T21:32:16.961" v="169" actId="1076"/>
      <pc:docMkLst>
        <pc:docMk/>
      </pc:docMkLst>
      <pc:sldChg chg="addSp modSp">
        <pc:chgData name="Lechtenberg, Urszula" userId="S::url1@pitt.edu::c609a2a1-217e-45db-8ed5-0108e9d2c3b4" providerId="AD" clId="Web-{786B9B68-D794-2889-E930-48922D9F86DF}" dt="2023-01-09T21:32:16.961" v="169" actId="1076"/>
        <pc:sldMkLst>
          <pc:docMk/>
          <pc:sldMk cId="1087450835" sldId="256"/>
        </pc:sldMkLst>
        <pc:spChg chg="mod">
          <ac:chgData name="Lechtenberg, Urszula" userId="S::url1@pitt.edu::c609a2a1-217e-45db-8ed5-0108e9d2c3b4" providerId="AD" clId="Web-{786B9B68-D794-2889-E930-48922D9F86DF}" dt="2023-01-09T21:11:14.471" v="25" actId="20577"/>
          <ac:spMkLst>
            <pc:docMk/>
            <pc:sldMk cId="1087450835" sldId="256"/>
            <ac:spMk id="3" creationId="{144AC8A3-5A8E-534A-90C8-44AFA6F92787}"/>
          </ac:spMkLst>
        </pc:spChg>
        <pc:spChg chg="mod">
          <ac:chgData name="Lechtenberg, Urszula" userId="S::url1@pitt.edu::c609a2a1-217e-45db-8ed5-0108e9d2c3b4" providerId="AD" clId="Web-{786B9B68-D794-2889-E930-48922D9F86DF}" dt="2023-01-09T21:11:36.644" v="29" actId="1076"/>
          <ac:spMkLst>
            <pc:docMk/>
            <pc:sldMk cId="1087450835" sldId="256"/>
            <ac:spMk id="4" creationId="{83FC7994-8AF8-44DF-8231-B8DA3F1AF027}"/>
          </ac:spMkLst>
        </pc:spChg>
        <pc:spChg chg="mod">
          <ac:chgData name="Lechtenberg, Urszula" userId="S::url1@pitt.edu::c609a2a1-217e-45db-8ed5-0108e9d2c3b4" providerId="AD" clId="Web-{786B9B68-D794-2889-E930-48922D9F86DF}" dt="2023-01-09T21:11:27.550" v="27" actId="20577"/>
          <ac:spMkLst>
            <pc:docMk/>
            <pc:sldMk cId="1087450835" sldId="256"/>
            <ac:spMk id="14" creationId="{FB1F58B0-1026-4FB2-AC6D-033ACCBCE710}"/>
          </ac:spMkLst>
        </pc:spChg>
        <pc:spChg chg="mod">
          <ac:chgData name="Lechtenberg, Urszula" userId="S::url1@pitt.edu::c609a2a1-217e-45db-8ed5-0108e9d2c3b4" providerId="AD" clId="Web-{786B9B68-D794-2889-E930-48922D9F86DF}" dt="2023-01-09T21:32:11.274" v="167" actId="20577"/>
          <ac:spMkLst>
            <pc:docMk/>
            <pc:sldMk cId="1087450835" sldId="256"/>
            <ac:spMk id="15" creationId="{C7A7F776-C0FD-429C-9266-21CC1E3302B7}"/>
          </ac:spMkLst>
        </pc:spChg>
        <pc:spChg chg="mod">
          <ac:chgData name="Lechtenberg, Urszula" userId="S::url1@pitt.edu::c609a2a1-217e-45db-8ed5-0108e9d2c3b4" providerId="AD" clId="Web-{786B9B68-D794-2889-E930-48922D9F86DF}" dt="2023-01-09T21:11:33.628" v="28" actId="1076"/>
          <ac:spMkLst>
            <pc:docMk/>
            <pc:sldMk cId="1087450835" sldId="256"/>
            <ac:spMk id="16" creationId="{997A1D77-9411-49F4-B467-4E865945AB0F}"/>
          </ac:spMkLst>
        </pc:spChg>
        <pc:spChg chg="mod">
          <ac:chgData name="Lechtenberg, Urszula" userId="S::url1@pitt.edu::c609a2a1-217e-45db-8ed5-0108e9d2c3b4" providerId="AD" clId="Web-{786B9B68-D794-2889-E930-48922D9F86DF}" dt="2023-01-09T21:30:41.756" v="88" actId="20577"/>
          <ac:spMkLst>
            <pc:docMk/>
            <pc:sldMk cId="1087450835" sldId="256"/>
            <ac:spMk id="20" creationId="{6B72F1D8-1BE9-D548-9046-C7EB7DD93B57}"/>
          </ac:spMkLst>
        </pc:spChg>
        <pc:spChg chg="mod">
          <ac:chgData name="Lechtenberg, Urszula" userId="S::url1@pitt.edu::c609a2a1-217e-45db-8ed5-0108e9d2c3b4" providerId="AD" clId="Web-{786B9B68-D794-2889-E930-48922D9F86DF}" dt="2023-01-09T21:25:40.356" v="66" actId="20577"/>
          <ac:spMkLst>
            <pc:docMk/>
            <pc:sldMk cId="1087450835" sldId="256"/>
            <ac:spMk id="30" creationId="{D8A476C3-E5E1-9549-87A6-401053EBCB29}"/>
          </ac:spMkLst>
        </pc:spChg>
        <pc:spChg chg="mod">
          <ac:chgData name="Lechtenberg, Urszula" userId="S::url1@pitt.edu::c609a2a1-217e-45db-8ed5-0108e9d2c3b4" providerId="AD" clId="Web-{786B9B68-D794-2889-E930-48922D9F86DF}" dt="2023-01-09T21:29:18.878" v="78" actId="20577"/>
          <ac:spMkLst>
            <pc:docMk/>
            <pc:sldMk cId="1087450835" sldId="256"/>
            <ac:spMk id="31" creationId="{F3ADD73B-7657-7348-97E5-4B81D89CE22C}"/>
          </ac:spMkLst>
        </pc:spChg>
        <pc:spChg chg="mod">
          <ac:chgData name="Lechtenberg, Urszula" userId="S::url1@pitt.edu::c609a2a1-217e-45db-8ed5-0108e9d2c3b4" providerId="AD" clId="Web-{786B9B68-D794-2889-E930-48922D9F86DF}" dt="2023-01-09T21:26:44.139" v="68" actId="20577"/>
          <ac:spMkLst>
            <pc:docMk/>
            <pc:sldMk cId="1087450835" sldId="256"/>
            <ac:spMk id="34" creationId="{54AB8BE5-118C-9B4A-A731-F21A67BDA428}"/>
          </ac:spMkLst>
        </pc:spChg>
        <pc:spChg chg="mod">
          <ac:chgData name="Lechtenberg, Urszula" userId="S::url1@pitt.edu::c609a2a1-217e-45db-8ed5-0108e9d2c3b4" providerId="AD" clId="Web-{786B9B68-D794-2889-E930-48922D9F86DF}" dt="2023-01-09T21:32:13.758" v="168" actId="1076"/>
          <ac:spMkLst>
            <pc:docMk/>
            <pc:sldMk cId="1087450835" sldId="256"/>
            <ac:spMk id="46" creationId="{359525DE-E1AB-DC47-999E-ED06C9CAF7FD}"/>
          </ac:spMkLst>
        </pc:spChg>
        <pc:spChg chg="mod">
          <ac:chgData name="Lechtenberg, Urszula" userId="S::url1@pitt.edu::c609a2a1-217e-45db-8ed5-0108e9d2c3b4" providerId="AD" clId="Web-{786B9B68-D794-2889-E930-48922D9F86DF}" dt="2023-01-09T21:32:16.961" v="169" actId="1076"/>
          <ac:spMkLst>
            <pc:docMk/>
            <pc:sldMk cId="1087450835" sldId="256"/>
            <ac:spMk id="50" creationId="{1883D35B-69DB-334E-993E-530AAC7B5AA5}"/>
          </ac:spMkLst>
        </pc:spChg>
        <pc:picChg chg="mod modCrop">
          <ac:chgData name="Lechtenberg, Urszula" userId="S::url1@pitt.edu::c609a2a1-217e-45db-8ed5-0108e9d2c3b4" providerId="AD" clId="Web-{786B9B68-D794-2889-E930-48922D9F86DF}" dt="2023-01-09T21:13:24.585" v="47"/>
          <ac:picMkLst>
            <pc:docMk/>
            <pc:sldMk cId="1087450835" sldId="256"/>
            <ac:picMk id="2" creationId="{E90753E3-217F-9BA7-9ABE-96A4B319787E}"/>
          </ac:picMkLst>
        </pc:picChg>
        <pc:picChg chg="add mod">
          <ac:chgData name="Lechtenberg, Urszula" userId="S::url1@pitt.edu::c609a2a1-217e-45db-8ed5-0108e9d2c3b4" providerId="AD" clId="Web-{786B9B68-D794-2889-E930-48922D9F86DF}" dt="2023-01-09T21:26:51.186" v="73" actId="1076"/>
          <ac:picMkLst>
            <pc:docMk/>
            <pc:sldMk cId="1087450835" sldId="256"/>
            <ac:picMk id="5" creationId="{EB5322E4-A72C-BBF8-51E4-6612FAAE483A}"/>
          </ac:picMkLst>
        </pc:picChg>
        <pc:picChg chg="mod modCrop">
          <ac:chgData name="Lechtenberg, Urszula" userId="S::url1@pitt.edu::c609a2a1-217e-45db-8ed5-0108e9d2c3b4" providerId="AD" clId="Web-{786B9B68-D794-2889-E930-48922D9F86DF}" dt="2023-01-09T21:12:58.021" v="45"/>
          <ac:picMkLst>
            <pc:docMk/>
            <pc:sldMk cId="1087450835" sldId="256"/>
            <ac:picMk id="1026" creationId="{F6293CA6-798D-4736-AA12-084E0ABFB373}"/>
          </ac:picMkLst>
        </pc:picChg>
      </pc:sldChg>
    </pc:docChg>
  </pc:docChgLst>
  <pc:docChgLst>
    <pc:chgData name="Leslie Poljak" userId="d1bf2f8c-f1a3-431a-a96f-f44d6a4d45c2" providerId="ADAL" clId="{A90E5699-E36B-4892-8FA9-E7AEC4D4B019}"/>
    <pc:docChg chg="custSel modSld">
      <pc:chgData name="Leslie Poljak" userId="d1bf2f8c-f1a3-431a-a96f-f44d6a4d45c2" providerId="ADAL" clId="{A90E5699-E36B-4892-8FA9-E7AEC4D4B019}" dt="2023-01-11T18:17:05.148" v="41" actId="12"/>
      <pc:docMkLst>
        <pc:docMk/>
      </pc:docMkLst>
      <pc:sldChg chg="addSp delSp modSp mod">
        <pc:chgData name="Leslie Poljak" userId="d1bf2f8c-f1a3-431a-a96f-f44d6a4d45c2" providerId="ADAL" clId="{A90E5699-E36B-4892-8FA9-E7AEC4D4B019}" dt="2023-01-11T18:17:05.148" v="41" actId="12"/>
        <pc:sldMkLst>
          <pc:docMk/>
          <pc:sldMk cId="1087450835" sldId="256"/>
        </pc:sldMkLst>
        <pc:spChg chg="mod">
          <ac:chgData name="Leslie Poljak" userId="d1bf2f8c-f1a3-431a-a96f-f44d6a4d45c2" providerId="ADAL" clId="{A90E5699-E36B-4892-8FA9-E7AEC4D4B019}" dt="2023-01-11T18:15:45.721" v="32" actId="1076"/>
          <ac:spMkLst>
            <pc:docMk/>
            <pc:sldMk cId="1087450835" sldId="256"/>
            <ac:spMk id="5" creationId="{B32858A0-DF45-4FBC-6713-1950265E0F41}"/>
          </ac:spMkLst>
        </pc:spChg>
        <pc:spChg chg="mod">
          <ac:chgData name="Leslie Poljak" userId="d1bf2f8c-f1a3-431a-a96f-f44d6a4d45c2" providerId="ADAL" clId="{A90E5699-E36B-4892-8FA9-E7AEC4D4B019}" dt="2023-01-11T18:15:37.791" v="30" actId="1076"/>
          <ac:spMkLst>
            <pc:docMk/>
            <pc:sldMk cId="1087450835" sldId="256"/>
            <ac:spMk id="6" creationId="{A646B43B-BE80-23ED-54C3-2953C492991D}"/>
          </ac:spMkLst>
        </pc:spChg>
        <pc:spChg chg="mod">
          <ac:chgData name="Leslie Poljak" userId="d1bf2f8c-f1a3-431a-a96f-f44d6a4d45c2" providerId="ADAL" clId="{A90E5699-E36B-4892-8FA9-E7AEC4D4B019}" dt="2023-01-11T18:17:05.148" v="41" actId="12"/>
          <ac:spMkLst>
            <pc:docMk/>
            <pc:sldMk cId="1087450835" sldId="256"/>
            <ac:spMk id="9" creationId="{AD934FE8-B146-E7F9-DEAC-CC362B8E3269}"/>
          </ac:spMkLst>
        </pc:spChg>
        <pc:picChg chg="mod">
          <ac:chgData name="Leslie Poljak" userId="d1bf2f8c-f1a3-431a-a96f-f44d6a4d45c2" providerId="ADAL" clId="{A90E5699-E36B-4892-8FA9-E7AEC4D4B019}" dt="2023-01-11T18:15:41.716" v="31" actId="14100"/>
          <ac:picMkLst>
            <pc:docMk/>
            <pc:sldMk cId="1087450835" sldId="256"/>
            <ac:picMk id="2" creationId="{E90753E3-217F-9BA7-9ABE-96A4B319787E}"/>
          </ac:picMkLst>
        </pc:picChg>
        <pc:picChg chg="mod">
          <ac:chgData name="Leslie Poljak" userId="d1bf2f8c-f1a3-431a-a96f-f44d6a4d45c2" providerId="ADAL" clId="{A90E5699-E36B-4892-8FA9-E7AEC4D4B019}" dt="2023-01-11T18:16:59.195" v="38" actId="1076"/>
          <ac:picMkLst>
            <pc:docMk/>
            <pc:sldMk cId="1087450835" sldId="256"/>
            <ac:picMk id="7" creationId="{A5EB72E5-7FE1-AC9B-D081-AC516CE79DDD}"/>
          </ac:picMkLst>
        </pc:picChg>
        <pc:picChg chg="mod">
          <ac:chgData name="Leslie Poljak" userId="d1bf2f8c-f1a3-431a-a96f-f44d6a4d45c2" providerId="ADAL" clId="{A90E5699-E36B-4892-8FA9-E7AEC4D4B019}" dt="2023-01-11T18:17:02.353" v="40" actId="1076"/>
          <ac:picMkLst>
            <pc:docMk/>
            <pc:sldMk cId="1087450835" sldId="256"/>
            <ac:picMk id="8" creationId="{DAD114DF-73D2-CA8B-35D1-E9C847DEDF72}"/>
          </ac:picMkLst>
        </pc:picChg>
        <pc:picChg chg="del">
          <ac:chgData name="Leslie Poljak" userId="d1bf2f8c-f1a3-431a-a96f-f44d6a4d45c2" providerId="ADAL" clId="{A90E5699-E36B-4892-8FA9-E7AEC4D4B019}" dt="2023-01-11T18:11:48.690" v="0" actId="478"/>
          <ac:picMkLst>
            <pc:docMk/>
            <pc:sldMk cId="1087450835" sldId="256"/>
            <ac:picMk id="10" creationId="{D4543575-6913-CB76-E6C7-3FE99D047842}"/>
          </ac:picMkLst>
        </pc:picChg>
        <pc:picChg chg="add mod">
          <ac:chgData name="Leslie Poljak" userId="d1bf2f8c-f1a3-431a-a96f-f44d6a4d45c2" providerId="ADAL" clId="{A90E5699-E36B-4892-8FA9-E7AEC4D4B019}" dt="2023-01-11T18:17:00.841" v="39" actId="1076"/>
          <ac:picMkLst>
            <pc:docMk/>
            <pc:sldMk cId="1087450835" sldId="256"/>
            <ac:picMk id="12" creationId="{49BF265F-BE46-45B2-B04C-B5D78FFFFBC3}"/>
          </ac:picMkLst>
        </pc:picChg>
        <pc:picChg chg="mod">
          <ac:chgData name="Leslie Poljak" userId="d1bf2f8c-f1a3-431a-a96f-f44d6a4d45c2" providerId="ADAL" clId="{A90E5699-E36B-4892-8FA9-E7AEC4D4B019}" dt="2023-01-11T18:15:34.812" v="29" actId="14100"/>
          <ac:picMkLst>
            <pc:docMk/>
            <pc:sldMk cId="1087450835" sldId="256"/>
            <ac:picMk id="1026" creationId="{F6293CA6-798D-4736-AA12-084E0ABFB373}"/>
          </ac:picMkLst>
        </pc:picChg>
      </pc:sldChg>
    </pc:docChg>
  </pc:docChgLst>
  <pc:docChgLst>
    <pc:chgData name="Poljak, Leslie" userId="S::leibl@pitt.edu::d1bf2f8c-f1a3-431a-a96f-f44d6a4d45c2" providerId="AD" clId="Web-{108FC1B0-31C7-3936-2EE3-EB595E9C2B54}"/>
    <pc:docChg chg="modSld">
      <pc:chgData name="Poljak, Leslie" userId="S::leibl@pitt.edu::d1bf2f8c-f1a3-431a-a96f-f44d6a4d45c2" providerId="AD" clId="Web-{108FC1B0-31C7-3936-2EE3-EB595E9C2B54}" dt="2023-01-09T16:30:46.771" v="3"/>
      <pc:docMkLst>
        <pc:docMk/>
      </pc:docMkLst>
      <pc:sldChg chg="addSp delSp modSp">
        <pc:chgData name="Poljak, Leslie" userId="S::leibl@pitt.edu::d1bf2f8c-f1a3-431a-a96f-f44d6a4d45c2" providerId="AD" clId="Web-{108FC1B0-31C7-3936-2EE3-EB595E9C2B54}" dt="2023-01-09T16:30:46.771" v="3"/>
        <pc:sldMkLst>
          <pc:docMk/>
          <pc:sldMk cId="1087450835" sldId="256"/>
        </pc:sldMkLst>
        <pc:picChg chg="add mod">
          <ac:chgData name="Poljak, Leslie" userId="S::leibl@pitt.edu::d1bf2f8c-f1a3-431a-a96f-f44d6a4d45c2" providerId="AD" clId="Web-{108FC1B0-31C7-3936-2EE3-EB595E9C2B54}" dt="2023-01-09T16:29:45.285" v="2" actId="1076"/>
          <ac:picMkLst>
            <pc:docMk/>
            <pc:sldMk cId="1087450835" sldId="256"/>
            <ac:picMk id="2" creationId="{E90753E3-217F-9BA7-9ABE-96A4B319787E}"/>
          </ac:picMkLst>
        </pc:picChg>
        <pc:picChg chg="del">
          <ac:chgData name="Poljak, Leslie" userId="S::leibl@pitt.edu::d1bf2f8c-f1a3-431a-a96f-f44d6a4d45c2" providerId="AD" clId="Web-{108FC1B0-31C7-3936-2EE3-EB595E9C2B54}" dt="2023-01-09T16:30:46.771" v="3"/>
          <ac:picMkLst>
            <pc:docMk/>
            <pc:sldMk cId="1087450835" sldId="256"/>
            <ac:picMk id="42" creationId="{689316E3-E7C5-E044-9167-4FD97E2D7CF0}"/>
          </ac:picMkLst>
        </pc:picChg>
      </pc:sldChg>
    </pc:docChg>
  </pc:docChgLst>
  <pc:docChgLst>
    <pc:chgData name="Poljak, Leslie" userId="S::leibl@pitt.edu::d1bf2f8c-f1a3-431a-a96f-f44d6a4d45c2" providerId="AD" clId="Web-{8BC9AA1C-B5BB-4CA4-BE9C-C327660BA487}"/>
    <pc:docChg chg="modSld">
      <pc:chgData name="Poljak, Leslie" userId="S::leibl@pitt.edu::d1bf2f8c-f1a3-431a-a96f-f44d6a4d45c2" providerId="AD" clId="Web-{8BC9AA1C-B5BB-4CA4-BE9C-C327660BA487}" dt="2023-01-13T14:52:15.669" v="10"/>
      <pc:docMkLst>
        <pc:docMk/>
      </pc:docMkLst>
      <pc:sldChg chg="addSp delSp modSp">
        <pc:chgData name="Poljak, Leslie" userId="S::leibl@pitt.edu::d1bf2f8c-f1a3-431a-a96f-f44d6a4d45c2" providerId="AD" clId="Web-{8BC9AA1C-B5BB-4CA4-BE9C-C327660BA487}" dt="2023-01-13T14:52:15.669" v="10"/>
        <pc:sldMkLst>
          <pc:docMk/>
          <pc:sldMk cId="1087450835" sldId="256"/>
        </pc:sldMkLst>
        <pc:spChg chg="mod">
          <ac:chgData name="Poljak, Leslie" userId="S::leibl@pitt.edu::d1bf2f8c-f1a3-431a-a96f-f44d6a4d45c2" providerId="AD" clId="Web-{8BC9AA1C-B5BB-4CA4-BE9C-C327660BA487}" dt="2023-01-13T14:48:19.921" v="4" actId="1076"/>
          <ac:spMkLst>
            <pc:docMk/>
            <pc:sldMk cId="1087450835" sldId="256"/>
            <ac:spMk id="6" creationId="{A646B43B-BE80-23ED-54C3-2953C492991D}"/>
          </ac:spMkLst>
        </pc:spChg>
        <pc:spChg chg="mod">
          <ac:chgData name="Poljak, Leslie" userId="S::leibl@pitt.edu::d1bf2f8c-f1a3-431a-a96f-f44d6a4d45c2" providerId="AD" clId="Web-{8BC9AA1C-B5BB-4CA4-BE9C-C327660BA487}" dt="2023-01-13T14:48:52.360" v="5" actId="1076"/>
          <ac:spMkLst>
            <pc:docMk/>
            <pc:sldMk cId="1087450835" sldId="256"/>
            <ac:spMk id="9" creationId="{AD934FE8-B146-E7F9-DEAC-CC362B8E3269}"/>
          </ac:spMkLst>
        </pc:spChg>
        <pc:spChg chg="mod">
          <ac:chgData name="Poljak, Leslie" userId="S::leibl@pitt.edu::d1bf2f8c-f1a3-431a-a96f-f44d6a4d45c2" providerId="AD" clId="Web-{8BC9AA1C-B5BB-4CA4-BE9C-C327660BA487}" dt="2023-01-13T14:48:14.577" v="3" actId="20577"/>
          <ac:spMkLst>
            <pc:docMk/>
            <pc:sldMk cId="1087450835" sldId="256"/>
            <ac:spMk id="31" creationId="{F3ADD73B-7657-7348-97E5-4B81D89CE22C}"/>
          </ac:spMkLst>
        </pc:spChg>
        <pc:picChg chg="mod">
          <ac:chgData name="Poljak, Leslie" userId="S::leibl@pitt.edu::d1bf2f8c-f1a3-431a-a96f-f44d6a4d45c2" providerId="AD" clId="Web-{8BC9AA1C-B5BB-4CA4-BE9C-C327660BA487}" dt="2023-01-13T14:49:04.017" v="6" actId="14100"/>
          <ac:picMkLst>
            <pc:docMk/>
            <pc:sldMk cId="1087450835" sldId="256"/>
            <ac:picMk id="7" creationId="{A5EB72E5-7FE1-AC9B-D081-AC516CE79DDD}"/>
          </ac:picMkLst>
        </pc:picChg>
        <pc:picChg chg="add del mod">
          <ac:chgData name="Poljak, Leslie" userId="S::leibl@pitt.edu::d1bf2f8c-f1a3-431a-a96f-f44d6a4d45c2" providerId="AD" clId="Web-{8BC9AA1C-B5BB-4CA4-BE9C-C327660BA487}" dt="2023-01-13T14:52:15.669" v="10"/>
          <ac:picMkLst>
            <pc:docMk/>
            <pc:sldMk cId="1087450835" sldId="256"/>
            <ac:picMk id="10" creationId="{391024C1-9A41-9D30-D083-18B3828C49FA}"/>
          </ac:picMkLst>
        </pc:picChg>
      </pc:sldChg>
    </pc:docChg>
  </pc:docChgLst>
  <pc:docChgLst>
    <pc:chgData name="Lechtenberg, Urszula" userId="S::url1@pitt.edu::c609a2a1-217e-45db-8ed5-0108e9d2c3b4" providerId="AD" clId="Web-{7221C34E-A240-AF81-3C5F-DA89FE36EDBA}"/>
    <pc:docChg chg="modSld">
      <pc:chgData name="Lechtenberg, Urszula" userId="S::url1@pitt.edu::c609a2a1-217e-45db-8ed5-0108e9d2c3b4" providerId="AD" clId="Web-{7221C34E-A240-AF81-3C5F-DA89FE36EDBA}" dt="2023-01-11T15:27:48.970" v="17" actId="20577"/>
      <pc:docMkLst>
        <pc:docMk/>
      </pc:docMkLst>
      <pc:sldChg chg="modSp">
        <pc:chgData name="Lechtenberg, Urszula" userId="S::url1@pitt.edu::c609a2a1-217e-45db-8ed5-0108e9d2c3b4" providerId="AD" clId="Web-{7221C34E-A240-AF81-3C5F-DA89FE36EDBA}" dt="2023-01-11T15:27:48.970" v="17" actId="20577"/>
        <pc:sldMkLst>
          <pc:docMk/>
          <pc:sldMk cId="1087450835" sldId="256"/>
        </pc:sldMkLst>
        <pc:spChg chg="mod">
          <ac:chgData name="Lechtenberg, Urszula" userId="S::url1@pitt.edu::c609a2a1-217e-45db-8ed5-0108e9d2c3b4" providerId="AD" clId="Web-{7221C34E-A240-AF81-3C5F-DA89FE36EDBA}" dt="2023-01-11T15:26:20.670" v="5" actId="14100"/>
          <ac:spMkLst>
            <pc:docMk/>
            <pc:sldMk cId="1087450835" sldId="256"/>
            <ac:spMk id="17" creationId="{BBD1A530-DD7F-ED45-9414-7EBE476E5FD4}"/>
          </ac:spMkLst>
        </pc:spChg>
        <pc:spChg chg="mod">
          <ac:chgData name="Lechtenberg, Urszula" userId="S::url1@pitt.edu::c609a2a1-217e-45db-8ed5-0108e9d2c3b4" providerId="AD" clId="Web-{7221C34E-A240-AF81-3C5F-DA89FE36EDBA}" dt="2023-01-11T15:27:48.970" v="17" actId="20577"/>
          <ac:spMkLst>
            <pc:docMk/>
            <pc:sldMk cId="1087450835" sldId="256"/>
            <ac:spMk id="20" creationId="{6B72F1D8-1BE9-D548-9046-C7EB7DD93B57}"/>
          </ac:spMkLst>
        </pc:spChg>
        <pc:spChg chg="mod">
          <ac:chgData name="Lechtenberg, Urszula" userId="S::url1@pitt.edu::c609a2a1-217e-45db-8ed5-0108e9d2c3b4" providerId="AD" clId="Web-{7221C34E-A240-AF81-3C5F-DA89FE36EDBA}" dt="2023-01-11T15:27:18.891" v="10" actId="20577"/>
          <ac:spMkLst>
            <pc:docMk/>
            <pc:sldMk cId="1087450835" sldId="256"/>
            <ac:spMk id="31" creationId="{F3ADD73B-7657-7348-97E5-4B81D89CE22C}"/>
          </ac:spMkLst>
        </pc:spChg>
        <pc:spChg chg="mod">
          <ac:chgData name="Lechtenberg, Urszula" userId="S::url1@pitt.edu::c609a2a1-217e-45db-8ed5-0108e9d2c3b4" providerId="AD" clId="Web-{7221C34E-A240-AF81-3C5F-DA89FE36EDBA}" dt="2023-01-11T15:18:47.892" v="1" actId="1076"/>
          <ac:spMkLst>
            <pc:docMk/>
            <pc:sldMk cId="1087450835" sldId="256"/>
            <ac:spMk id="46" creationId="{359525DE-E1AB-DC47-999E-ED06C9CAF7FD}"/>
          </ac:spMkLst>
        </pc:spChg>
        <pc:spChg chg="mod">
          <ac:chgData name="Lechtenberg, Urszula" userId="S::url1@pitt.edu::c609a2a1-217e-45db-8ed5-0108e9d2c3b4" providerId="AD" clId="Web-{7221C34E-A240-AF81-3C5F-DA89FE36EDBA}" dt="2023-01-11T15:18:52.814" v="2" actId="1076"/>
          <ac:spMkLst>
            <pc:docMk/>
            <pc:sldMk cId="1087450835" sldId="256"/>
            <ac:spMk id="50" creationId="{1883D35B-69DB-334E-993E-530AAC7B5AA5}"/>
          </ac:spMkLst>
        </pc:spChg>
      </pc:sldChg>
    </pc:docChg>
  </pc:docChgLst>
  <pc:docChgLst>
    <pc:chgData name="Hampton, Marian C" userId="S::hamptonm@pitt.edu::20b70183-fbc4-4080-a11a-4fa1637dd346" providerId="AD" clId="Web-{0C8A1E0B-3FF5-257B-137F-A953AF672180}"/>
    <pc:docChg chg="modSld">
      <pc:chgData name="Hampton, Marian C" userId="S::hamptonm@pitt.edu::20b70183-fbc4-4080-a11a-4fa1637dd346" providerId="AD" clId="Web-{0C8A1E0B-3FF5-257B-137F-A953AF672180}" dt="2023-01-09T21:58:39.446" v="0" actId="1076"/>
      <pc:docMkLst>
        <pc:docMk/>
      </pc:docMkLst>
      <pc:sldChg chg="modSp">
        <pc:chgData name="Hampton, Marian C" userId="S::hamptonm@pitt.edu::20b70183-fbc4-4080-a11a-4fa1637dd346" providerId="AD" clId="Web-{0C8A1E0B-3FF5-257B-137F-A953AF672180}" dt="2023-01-09T21:58:39.446" v="0" actId="1076"/>
        <pc:sldMkLst>
          <pc:docMk/>
          <pc:sldMk cId="1087450835" sldId="256"/>
        </pc:sldMkLst>
        <pc:spChg chg="mod">
          <ac:chgData name="Hampton, Marian C" userId="S::hamptonm@pitt.edu::20b70183-fbc4-4080-a11a-4fa1637dd346" providerId="AD" clId="Web-{0C8A1E0B-3FF5-257B-137F-A953AF672180}" dt="2023-01-09T21:58:39.446" v="0" actId="1076"/>
          <ac:spMkLst>
            <pc:docMk/>
            <pc:sldMk cId="1087450835" sldId="256"/>
            <ac:spMk id="31" creationId="{F3ADD73B-7657-7348-97E5-4B81D89CE22C}"/>
          </ac:spMkLst>
        </pc:spChg>
      </pc:sldChg>
    </pc:docChg>
  </pc:docChgLst>
  <pc:docChgLst>
    <pc:chgData name="Poljak, Leslie" userId="S::leibl@pitt.edu::d1bf2f8c-f1a3-431a-a96f-f44d6a4d45c2" providerId="AD" clId="Web-{3DEBCE3E-8547-F13D-8C4B-1F7B57571DC8}"/>
    <pc:docChg chg="modSld">
      <pc:chgData name="Poljak, Leslie" userId="S::leibl@pitt.edu::d1bf2f8c-f1a3-431a-a96f-f44d6a4d45c2" providerId="AD" clId="Web-{3DEBCE3E-8547-F13D-8C4B-1F7B57571DC8}" dt="2023-01-09T16:59:56.513" v="2" actId="20577"/>
      <pc:docMkLst>
        <pc:docMk/>
      </pc:docMkLst>
      <pc:sldChg chg="modSp">
        <pc:chgData name="Poljak, Leslie" userId="S::leibl@pitt.edu::d1bf2f8c-f1a3-431a-a96f-f44d6a4d45c2" providerId="AD" clId="Web-{3DEBCE3E-8547-F13D-8C4B-1F7B57571DC8}" dt="2023-01-09T16:59:56.513" v="2" actId="20577"/>
        <pc:sldMkLst>
          <pc:docMk/>
          <pc:sldMk cId="1087450835" sldId="256"/>
        </pc:sldMkLst>
        <pc:spChg chg="mod">
          <ac:chgData name="Poljak, Leslie" userId="S::leibl@pitt.edu::d1bf2f8c-f1a3-431a-a96f-f44d6a4d45c2" providerId="AD" clId="Web-{3DEBCE3E-8547-F13D-8C4B-1F7B57571DC8}" dt="2023-01-09T16:50:24.090" v="0" actId="1076"/>
          <ac:spMkLst>
            <pc:docMk/>
            <pc:sldMk cId="1087450835" sldId="256"/>
            <ac:spMk id="8" creationId="{AB1F5206-AF1D-A848-8486-99B8895DAEF7}"/>
          </ac:spMkLst>
        </pc:spChg>
        <pc:spChg chg="mod">
          <ac:chgData name="Poljak, Leslie" userId="S::leibl@pitt.edu::d1bf2f8c-f1a3-431a-a96f-f44d6a4d45c2" providerId="AD" clId="Web-{3DEBCE3E-8547-F13D-8C4B-1F7B57571DC8}" dt="2023-01-09T16:59:56.513" v="2" actId="20577"/>
          <ac:spMkLst>
            <pc:docMk/>
            <pc:sldMk cId="1087450835" sldId="256"/>
            <ac:spMk id="14" creationId="{FB1F58B0-1026-4FB2-AC6D-033ACCBCE710}"/>
          </ac:spMkLst>
        </pc:spChg>
      </pc:sldChg>
    </pc:docChg>
  </pc:docChgLst>
  <pc:docChgLst>
    <pc:chgData name="Lechtenberg, Urszula" userId="S::url1@pitt.edu::c609a2a1-217e-45db-8ed5-0108e9d2c3b4" providerId="AD" clId="Web-{F825DAC3-ECF4-CC65-4F44-FEBCB5F9EB4A}"/>
    <pc:docChg chg="mod modSld">
      <pc:chgData name="Lechtenberg, Urszula" userId="S::url1@pitt.edu::c609a2a1-217e-45db-8ed5-0108e9d2c3b4" providerId="AD" clId="Web-{F825DAC3-ECF4-CC65-4F44-FEBCB5F9EB4A}" dt="2023-01-11T18:43:43.511" v="48"/>
      <pc:docMkLst>
        <pc:docMk/>
      </pc:docMkLst>
      <pc:sldChg chg="modSp addCm modCm">
        <pc:chgData name="Lechtenberg, Urszula" userId="S::url1@pitt.edu::c609a2a1-217e-45db-8ed5-0108e9d2c3b4" providerId="AD" clId="Web-{F825DAC3-ECF4-CC65-4F44-FEBCB5F9EB4A}" dt="2023-01-11T18:43:43.511" v="48"/>
        <pc:sldMkLst>
          <pc:docMk/>
          <pc:sldMk cId="1087450835" sldId="256"/>
        </pc:sldMkLst>
        <pc:spChg chg="mod">
          <ac:chgData name="Lechtenberg, Urszula" userId="S::url1@pitt.edu::c609a2a1-217e-45db-8ed5-0108e9d2c3b4" providerId="AD" clId="Web-{F825DAC3-ECF4-CC65-4F44-FEBCB5F9EB4A}" dt="2023-01-11T18:23:39.146" v="2" actId="1076"/>
          <ac:spMkLst>
            <pc:docMk/>
            <pc:sldMk cId="1087450835" sldId="256"/>
            <ac:spMk id="5" creationId="{B32858A0-DF45-4FBC-6713-1950265E0F41}"/>
          </ac:spMkLst>
        </pc:spChg>
        <pc:spChg chg="mod">
          <ac:chgData name="Lechtenberg, Urszula" userId="S::url1@pitt.edu::c609a2a1-217e-45db-8ed5-0108e9d2c3b4" providerId="AD" clId="Web-{F825DAC3-ECF4-CC65-4F44-FEBCB5F9EB4A}" dt="2023-01-11T18:24:49.038" v="9" actId="1076"/>
          <ac:spMkLst>
            <pc:docMk/>
            <pc:sldMk cId="1087450835" sldId="256"/>
            <ac:spMk id="9" creationId="{AD934FE8-B146-E7F9-DEAC-CC362B8E3269}"/>
          </ac:spMkLst>
        </pc:spChg>
        <pc:spChg chg="mod">
          <ac:chgData name="Lechtenberg, Urszula" userId="S::url1@pitt.edu::c609a2a1-217e-45db-8ed5-0108e9d2c3b4" providerId="AD" clId="Web-{F825DAC3-ECF4-CC65-4F44-FEBCB5F9EB4A}" dt="2023-01-11T18:29:22.527" v="25" actId="14100"/>
          <ac:spMkLst>
            <pc:docMk/>
            <pc:sldMk cId="1087450835" sldId="256"/>
            <ac:spMk id="15" creationId="{C7A7F776-C0FD-429C-9266-21CC1E3302B7}"/>
          </ac:spMkLst>
        </pc:spChg>
        <pc:spChg chg="mod">
          <ac:chgData name="Lechtenberg, Urszula" userId="S::url1@pitt.edu::c609a2a1-217e-45db-8ed5-0108e9d2c3b4" providerId="AD" clId="Web-{F825DAC3-ECF4-CC65-4F44-FEBCB5F9EB4A}" dt="2023-01-11T18:30:17.934" v="44" actId="20577"/>
          <ac:spMkLst>
            <pc:docMk/>
            <pc:sldMk cId="1087450835" sldId="256"/>
            <ac:spMk id="31" creationId="{F3ADD73B-7657-7348-97E5-4B81D89CE22C}"/>
          </ac:spMkLst>
        </pc:spChg>
        <pc:picChg chg="mod">
          <ac:chgData name="Lechtenberg, Urszula" userId="S::url1@pitt.edu::c609a2a1-217e-45db-8ed5-0108e9d2c3b4" providerId="AD" clId="Web-{F825DAC3-ECF4-CC65-4F44-FEBCB5F9EB4A}" dt="2023-01-11T18:23:42.396" v="3" actId="1076"/>
          <ac:picMkLst>
            <pc:docMk/>
            <pc:sldMk cId="1087450835" sldId="256"/>
            <ac:picMk id="2" creationId="{E90753E3-217F-9BA7-9ABE-96A4B319787E}"/>
          </ac:picMkLst>
        </pc:picChg>
        <pc:picChg chg="mod">
          <ac:chgData name="Lechtenberg, Urszula" userId="S::url1@pitt.edu::c609a2a1-217e-45db-8ed5-0108e9d2c3b4" providerId="AD" clId="Web-{F825DAC3-ECF4-CC65-4F44-FEBCB5F9EB4A}" dt="2023-01-11T18:24:57.663" v="14" actId="1076"/>
          <ac:picMkLst>
            <pc:docMk/>
            <pc:sldMk cId="1087450835" sldId="256"/>
            <ac:picMk id="7" creationId="{A5EB72E5-7FE1-AC9B-D081-AC516CE79DDD}"/>
          </ac:picMkLst>
        </pc:picChg>
        <pc:picChg chg="mod">
          <ac:chgData name="Lechtenberg, Urszula" userId="S::url1@pitt.edu::c609a2a1-217e-45db-8ed5-0108e9d2c3b4" providerId="AD" clId="Web-{F825DAC3-ECF4-CC65-4F44-FEBCB5F9EB4A}" dt="2023-01-11T18:25:02.241" v="17" actId="1076"/>
          <ac:picMkLst>
            <pc:docMk/>
            <pc:sldMk cId="1087450835" sldId="256"/>
            <ac:picMk id="8" creationId="{DAD114DF-73D2-CA8B-35D1-E9C847DEDF72}"/>
          </ac:picMkLst>
        </pc:picChg>
        <pc:picChg chg="mod">
          <ac:chgData name="Lechtenberg, Urszula" userId="S::url1@pitt.edu::c609a2a1-217e-45db-8ed5-0108e9d2c3b4" providerId="AD" clId="Web-{F825DAC3-ECF4-CC65-4F44-FEBCB5F9EB4A}" dt="2023-01-11T18:25:09.366" v="22" actId="1076"/>
          <ac:picMkLst>
            <pc:docMk/>
            <pc:sldMk cId="1087450835" sldId="256"/>
            <ac:picMk id="12" creationId="{49BF265F-BE46-45B2-B04C-B5D78FFFFBC3}"/>
          </ac:picMkLst>
        </pc:picChg>
      </pc:sldChg>
    </pc:docChg>
  </pc:docChgLst>
  <pc:docChgLst>
    <pc:chgData clId="Web-{B7A0502C-62F3-0366-A14F-B56B156822F6}"/>
    <pc:docChg chg="modSld">
      <pc:chgData name="" userId="" providerId="" clId="Web-{B7A0502C-62F3-0366-A14F-B56B156822F6}" dt="2023-01-11T18:09:58.030" v="1" actId="1076"/>
      <pc:docMkLst>
        <pc:docMk/>
      </pc:docMkLst>
      <pc:sldChg chg="modSp">
        <pc:chgData name="" userId="" providerId="" clId="Web-{B7A0502C-62F3-0366-A14F-B56B156822F6}" dt="2023-01-11T18:09:58.030" v="1" actId="1076"/>
        <pc:sldMkLst>
          <pc:docMk/>
          <pc:sldMk cId="1087450835" sldId="256"/>
        </pc:sldMkLst>
        <pc:picChg chg="mod">
          <ac:chgData name="" userId="" providerId="" clId="Web-{B7A0502C-62F3-0366-A14F-B56B156822F6}" dt="2023-01-11T18:09:58.030" v="1" actId="1076"/>
          <ac:picMkLst>
            <pc:docMk/>
            <pc:sldMk cId="1087450835" sldId="256"/>
            <ac:picMk id="7" creationId="{A5EB72E5-7FE1-AC9B-D081-AC516CE79DDD}"/>
          </ac:picMkLst>
        </pc:picChg>
      </pc:sldChg>
    </pc:docChg>
  </pc:docChgLst>
  <pc:docChgLst>
    <pc:chgData name="Poljak, Leslie" userId="S::leibl@pitt.edu::d1bf2f8c-f1a3-431a-a96f-f44d6a4d45c2" providerId="AD" clId="Web-{2A0CCB5B-5E56-4C38-8679-31E917FD9926}"/>
    <pc:docChg chg="modSld">
      <pc:chgData name="Poljak, Leslie" userId="S::leibl@pitt.edu::d1bf2f8c-f1a3-431a-a96f-f44d6a4d45c2" providerId="AD" clId="Web-{2A0CCB5B-5E56-4C38-8679-31E917FD9926}" dt="2023-01-11T18:08:42.415" v="92" actId="14100"/>
      <pc:docMkLst>
        <pc:docMk/>
      </pc:docMkLst>
      <pc:sldChg chg="addSp delSp modSp">
        <pc:chgData name="Poljak, Leslie" userId="S::leibl@pitt.edu::d1bf2f8c-f1a3-431a-a96f-f44d6a4d45c2" providerId="AD" clId="Web-{2A0CCB5B-5E56-4C38-8679-31E917FD9926}" dt="2023-01-11T18:08:42.415" v="92" actId="14100"/>
        <pc:sldMkLst>
          <pc:docMk/>
          <pc:sldMk cId="1087450835" sldId="256"/>
        </pc:sldMkLst>
        <pc:spChg chg="mod">
          <ac:chgData name="Poljak, Leslie" userId="S::leibl@pitt.edu::d1bf2f8c-f1a3-431a-a96f-f44d6a4d45c2" providerId="AD" clId="Web-{2A0CCB5B-5E56-4C38-8679-31E917FD9926}" dt="2023-01-11T18:05:38.145" v="62" actId="1076"/>
          <ac:spMkLst>
            <pc:docMk/>
            <pc:sldMk cId="1087450835" sldId="256"/>
            <ac:spMk id="4" creationId="{83FC7994-8AF8-44DF-8231-B8DA3F1AF027}"/>
          </ac:spMkLst>
        </pc:spChg>
        <pc:spChg chg="add mod">
          <ac:chgData name="Poljak, Leslie" userId="S::leibl@pitt.edu::d1bf2f8c-f1a3-431a-a96f-f44d6a4d45c2" providerId="AD" clId="Web-{2A0CCB5B-5E56-4C38-8679-31E917FD9926}" dt="2023-01-11T18:05:26.144" v="58" actId="1076"/>
          <ac:spMkLst>
            <pc:docMk/>
            <pc:sldMk cId="1087450835" sldId="256"/>
            <ac:spMk id="5" creationId="{B32858A0-DF45-4FBC-6713-1950265E0F41}"/>
          </ac:spMkLst>
        </pc:spChg>
        <pc:spChg chg="add mod">
          <ac:chgData name="Poljak, Leslie" userId="S::leibl@pitt.edu::d1bf2f8c-f1a3-431a-a96f-f44d6a4d45c2" providerId="AD" clId="Web-{2A0CCB5B-5E56-4C38-8679-31E917FD9926}" dt="2023-01-11T18:05:32.035" v="60" actId="1076"/>
          <ac:spMkLst>
            <pc:docMk/>
            <pc:sldMk cId="1087450835" sldId="256"/>
            <ac:spMk id="6" creationId="{A646B43B-BE80-23ED-54C3-2953C492991D}"/>
          </ac:spMkLst>
        </pc:spChg>
        <pc:spChg chg="add mod">
          <ac:chgData name="Poljak, Leslie" userId="S::leibl@pitt.edu::d1bf2f8c-f1a3-431a-a96f-f44d6a4d45c2" providerId="AD" clId="Web-{2A0CCB5B-5E56-4C38-8679-31E917FD9926}" dt="2023-01-11T18:08:06.648" v="90" actId="1076"/>
          <ac:spMkLst>
            <pc:docMk/>
            <pc:sldMk cId="1087450835" sldId="256"/>
            <ac:spMk id="9" creationId="{AD934FE8-B146-E7F9-DEAC-CC362B8E3269}"/>
          </ac:spMkLst>
        </pc:spChg>
        <pc:spChg chg="mod">
          <ac:chgData name="Poljak, Leslie" userId="S::leibl@pitt.edu::d1bf2f8c-f1a3-431a-a96f-f44d6a4d45c2" providerId="AD" clId="Web-{2A0CCB5B-5E56-4C38-8679-31E917FD9926}" dt="2023-01-11T18:05:22.832" v="57" actId="1076"/>
          <ac:spMkLst>
            <pc:docMk/>
            <pc:sldMk cId="1087450835" sldId="256"/>
            <ac:spMk id="15" creationId="{C7A7F776-C0FD-429C-9266-21CC1E3302B7}"/>
          </ac:spMkLst>
        </pc:spChg>
        <pc:picChg chg="mod">
          <ac:chgData name="Poljak, Leslie" userId="S::leibl@pitt.edu::d1bf2f8c-f1a3-431a-a96f-f44d6a4d45c2" providerId="AD" clId="Web-{2A0CCB5B-5E56-4C38-8679-31E917FD9926}" dt="2023-01-11T18:05:27.988" v="59" actId="1076"/>
          <ac:picMkLst>
            <pc:docMk/>
            <pc:sldMk cId="1087450835" sldId="256"/>
            <ac:picMk id="2" creationId="{E90753E3-217F-9BA7-9ABE-96A4B319787E}"/>
          </ac:picMkLst>
        </pc:picChg>
        <pc:picChg chg="add mod">
          <ac:chgData name="Poljak, Leslie" userId="S::leibl@pitt.edu::d1bf2f8c-f1a3-431a-a96f-f44d6a4d45c2" providerId="AD" clId="Web-{2A0CCB5B-5E56-4C38-8679-31E917FD9926}" dt="2023-01-11T18:08:42.415" v="92" actId="14100"/>
          <ac:picMkLst>
            <pc:docMk/>
            <pc:sldMk cId="1087450835" sldId="256"/>
            <ac:picMk id="7" creationId="{A5EB72E5-7FE1-AC9B-D081-AC516CE79DDD}"/>
          </ac:picMkLst>
        </pc:picChg>
        <pc:picChg chg="add del mod">
          <ac:chgData name="Poljak, Leslie" userId="S::leibl@pitt.edu::d1bf2f8c-f1a3-431a-a96f-f44d6a4d45c2" providerId="AD" clId="Web-{2A0CCB5B-5E56-4C38-8679-31E917FD9926}" dt="2023-01-11T18:07:23.491" v="69"/>
          <ac:picMkLst>
            <pc:docMk/>
            <pc:sldMk cId="1087450835" sldId="256"/>
            <ac:picMk id="8" creationId="{70F551F5-C5DA-3CF9-AC31-122B1BF0EC9A}"/>
          </ac:picMkLst>
        </pc:picChg>
        <pc:picChg chg="mod">
          <ac:chgData name="Poljak, Leslie" userId="S::leibl@pitt.edu::d1bf2f8c-f1a3-431a-a96f-f44d6a4d45c2" providerId="AD" clId="Web-{2A0CCB5B-5E56-4C38-8679-31E917FD9926}" dt="2023-01-11T18:05:33.394" v="61" actId="1076"/>
          <ac:picMkLst>
            <pc:docMk/>
            <pc:sldMk cId="1087450835" sldId="256"/>
            <ac:picMk id="1026" creationId="{F6293CA6-798D-4736-AA12-084E0ABFB373}"/>
          </ac:picMkLst>
        </pc:picChg>
      </pc:sldChg>
    </pc:docChg>
  </pc:docChgLst>
</pc:chgInfo>
</file>

<file path=ppt/comments/modernComment_100_40D12ED3.xml><?xml version="1.0" encoding="utf-8"?>
<p188:cmLst xmlns:a="http://schemas.openxmlformats.org/drawingml/2006/main" xmlns:r="http://schemas.openxmlformats.org/officeDocument/2006/relationships" xmlns:p188="http://schemas.microsoft.com/office/powerpoint/2018/8/main">
  <p188:cm id="{B1D83FDA-6B14-4345-BDA8-855627F19494}" authorId="{1EE5BAFE-0913-37EA-5D19-18EBF8B5099B}" status="resolved" created="2023-01-11T18:30:59.826" complete="100000">
    <ac:deMkLst xmlns:ac="http://schemas.microsoft.com/office/drawing/2013/main/command">
      <pc:docMk xmlns:pc="http://schemas.microsoft.com/office/powerpoint/2013/main/command"/>
      <pc:sldMk xmlns:pc="http://schemas.microsoft.com/office/powerpoint/2013/main/command" cId="1087450835" sldId="256"/>
      <ac:spMk id="16" creationId="{997A1D77-9411-49F4-B467-4E865945AB0F}"/>
    </ac:deMkLst>
    <p188:replyLst>
      <p188:reply id="{92B07A6C-B5AD-40FB-AA98-B94F400402E7}" authorId="{1EE5BAFE-0913-37EA-5D19-18EBF8B5099B}" created="2023-01-11T18:31:52.124">
        <p188:txBody>
          <a:bodyPr/>
          <a:lstStyle/>
          <a:p>
            <a:r>
              <a:rPr lang="en-US"/>
              <a:t>giving them more space</a:t>
            </a:r>
          </a:p>
        </p188:txBody>
      </p188:reply>
    </p188:replyLst>
    <p188:txBody>
      <a:bodyPr/>
      <a:lstStyle/>
      <a:p>
        <a:r>
          <a:rPr lang="en-US"/>
          <a:t>[@Poljak, Leslie] I added the new outline info, but we can take it out in favor of the screenshots you added. </a:t>
        </a:r>
      </a:p>
    </p188:txBody>
  </p188:cm>
  <p188:cm id="{0E0ED814-1F23-4FFA-AE3A-3785F86537FC}" authorId="{1EE5BAFE-0913-37EA-5D19-18EBF8B5099B}" status="resolved" created="2023-01-11T18:43:43.511" complete="100000">
    <ac:deMkLst xmlns:ac="http://schemas.microsoft.com/office/drawing/2013/main/command">
      <pc:docMk xmlns:pc="http://schemas.microsoft.com/office/powerpoint/2013/main/command"/>
      <pc:sldMk xmlns:pc="http://schemas.microsoft.com/office/powerpoint/2013/main/command" cId="1087450835" sldId="256"/>
      <ac:spMk id="16" creationId="{997A1D77-9411-49F4-B467-4E865945AB0F}"/>
    </ac:deMkLst>
    <p188:txBody>
      <a:bodyPr/>
      <a:lstStyle/>
      <a:p>
        <a:r>
          <a:rPr lang="en-US"/>
          <a:t>I rearranged some of the content in each section but tried to incorporate everyone's contributions. Does the content read ok? Should we have less text? If the text is good, we can probably just focus our efforts on the middle section.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B54CDD-969E-724F-8681-83ECE122D766}" type="datetimeFigureOut">
              <a:rPr lang="en-US" smtClean="0"/>
              <a:t>1/13/2023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FC86E5-739D-F04A-B9D6-A8C0D5AD15A2}" type="slidenum">
              <a:rPr lang="en-US" smtClean="0"/>
              <a:t>‹#›</a:t>
            </a:fld>
            <a:endParaRPr lang="en-US"/>
          </a:p>
        </p:txBody>
      </p:sp>
    </p:spTree>
    <p:extLst>
      <p:ext uri="{BB962C8B-B14F-4D97-AF65-F5344CB8AC3E}">
        <p14:creationId xmlns:p14="http://schemas.microsoft.com/office/powerpoint/2010/main" val="4050086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FC86E5-739D-F04A-B9D6-A8C0D5AD15A2}" type="slidenum">
              <a:rPr lang="en-US" smtClean="0"/>
              <a:t>1</a:t>
            </a:fld>
            <a:endParaRPr lang="en-US"/>
          </a:p>
        </p:txBody>
      </p:sp>
    </p:spTree>
    <p:extLst>
      <p:ext uri="{BB962C8B-B14F-4D97-AF65-F5344CB8AC3E}">
        <p14:creationId xmlns:p14="http://schemas.microsoft.com/office/powerpoint/2010/main" val="431732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2053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36">
            <a:extLst>
              <a:ext uri="{FF2B5EF4-FFF2-40B4-BE49-F238E27FC236}">
                <a16:creationId xmlns:a16="http://schemas.microsoft.com/office/drawing/2014/main" id="{421CFE9F-86D2-FF4F-BD6A-DD1FA38E9F86}"/>
              </a:ext>
            </a:extLst>
          </p:cNvPr>
          <p:cNvSpPr>
            <a:spLocks noChangeArrowheads="1"/>
          </p:cNvSpPr>
          <p:nvPr userDrawn="1"/>
        </p:nvSpPr>
        <p:spPr bwMode="auto">
          <a:xfrm>
            <a:off x="10982381" y="0"/>
            <a:ext cx="21945600" cy="32918400"/>
          </a:xfrm>
          <a:prstGeom prst="rect">
            <a:avLst/>
          </a:prstGeom>
          <a:solidFill>
            <a:srgbClr val="0081A6"/>
          </a:solidFill>
          <a:ln w="9525">
            <a:noFill/>
            <a:miter lim="800000"/>
            <a:headEnd/>
            <a:tailEnd/>
          </a:ln>
          <a:effectLst/>
        </p:spPr>
        <p:txBody>
          <a:bodyPr wrap="none" lIns="162554" tIns="81277" rIns="162554" bIns="81277" anchor="ctr"/>
          <a:lstStyle/>
          <a:p>
            <a:pPr>
              <a:defRPr/>
            </a:pPr>
            <a:endParaRPr lang="en-US" sz="8736"/>
          </a:p>
        </p:txBody>
      </p:sp>
      <p:pic>
        <p:nvPicPr>
          <p:cNvPr id="3" name="Picture 2" descr="A close up of a sign&#10;&#10;Description automatically generated">
            <a:extLst>
              <a:ext uri="{FF2B5EF4-FFF2-40B4-BE49-F238E27FC236}">
                <a16:creationId xmlns:a16="http://schemas.microsoft.com/office/drawing/2014/main" id="{C5BB2064-C783-8C48-BA3F-B3C9DE1B5D1D}"/>
              </a:ext>
            </a:extLst>
          </p:cNvPr>
          <p:cNvPicPr>
            <a:picLocks noChangeAspect="1"/>
          </p:cNvPicPr>
          <p:nvPr userDrawn="1"/>
        </p:nvPicPr>
        <p:blipFill>
          <a:blip r:embed="rId3"/>
          <a:stretch>
            <a:fillRect/>
          </a:stretch>
        </p:blipFill>
        <p:spPr>
          <a:xfrm>
            <a:off x="3286125" y="30099000"/>
            <a:ext cx="4448432" cy="1371600"/>
          </a:xfrm>
          <a:prstGeom prst="rect">
            <a:avLst/>
          </a:prstGeom>
        </p:spPr>
      </p:pic>
    </p:spTree>
    <p:extLst>
      <p:ext uri="{BB962C8B-B14F-4D97-AF65-F5344CB8AC3E}">
        <p14:creationId xmlns:p14="http://schemas.microsoft.com/office/powerpoint/2010/main" val="278145444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F26B43"/>
          </p15:clr>
        </p15:guide>
        <p15:guide id="2" pos="1382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18/10/relationships/comments" Target="../comments/modernComment_100_40D12ED3.xm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https://library.pitt.edu/sites/default/files/pdf/assessment/2021%20Faculty%20Report_FINAL.pdf" TargetMode="External"/><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ext Placeholder 17">
            <a:extLst>
              <a:ext uri="{FF2B5EF4-FFF2-40B4-BE49-F238E27FC236}">
                <a16:creationId xmlns:a16="http://schemas.microsoft.com/office/drawing/2014/main" id="{997A1D77-9411-49F4-B467-4E865945AB0F}"/>
              </a:ext>
            </a:extLst>
          </p:cNvPr>
          <p:cNvSpPr txBox="1">
            <a:spLocks/>
          </p:cNvSpPr>
          <p:nvPr/>
        </p:nvSpPr>
        <p:spPr>
          <a:xfrm>
            <a:off x="11687222" y="3564879"/>
            <a:ext cx="18313796" cy="10341293"/>
          </a:xfrm>
          <a:prstGeom prst="rect">
            <a:avLst/>
          </a:prstGeom>
        </p:spPr>
        <p:txBody>
          <a:bodyPr wrap="square" lIns="91440" tIns="45720" rIns="91440" bIns="45720" anchor="t">
            <a:spAutoFit/>
          </a:bodyPr>
          <a:lstStyle>
            <a:lvl1pPr marL="0" indent="0" algn="ctr" defTabSz="4389120" rtl="0" eaLnBrk="1" latinLnBrk="0" hangingPunct="1">
              <a:lnSpc>
                <a:spcPct val="90000"/>
              </a:lnSpc>
              <a:spcBef>
                <a:spcPts val="4800"/>
              </a:spcBef>
              <a:buFont typeface="Arial" panose="020B0604020202020204" pitchFamily="34" charset="0"/>
              <a:buNone/>
              <a:defRPr sz="7200" b="1" i="0" kern="1200">
                <a:solidFill>
                  <a:schemeClr val="bg2"/>
                </a:solidFill>
                <a:latin typeface="+mj-lt"/>
                <a:ea typeface="+mn-ea"/>
                <a:cs typeface="Arial Black" panose="020B0604020202020204" pitchFamily="34" charset="0"/>
              </a:defRPr>
            </a:lvl1pPr>
            <a:lvl2pPr marL="0" indent="0" algn="l" defTabSz="4389120" rtl="0" eaLnBrk="1" latinLnBrk="0" hangingPunct="1">
              <a:lnSpc>
                <a:spcPct val="90000"/>
              </a:lnSpc>
              <a:spcBef>
                <a:spcPts val="2400"/>
              </a:spcBef>
              <a:buFont typeface="Arial" panose="020B0604020202020204" pitchFamily="34" charset="0"/>
              <a:buNone/>
              <a:defRPr sz="11520" b="0" i="0" kern="1200">
                <a:solidFill>
                  <a:schemeClr val="tx1"/>
                </a:solidFill>
                <a:latin typeface="Arial Narrow" panose="020B0604020202020204" pitchFamily="34" charset="0"/>
                <a:ea typeface="+mn-ea"/>
                <a:cs typeface="Arial Narrow" panose="020B0604020202020204" pitchFamily="34" charset="0"/>
              </a:defRPr>
            </a:lvl2pPr>
            <a:lvl3pPr marL="0" indent="0" algn="l" defTabSz="4389120" rtl="0" eaLnBrk="1" latinLnBrk="0" hangingPunct="1">
              <a:lnSpc>
                <a:spcPct val="90000"/>
              </a:lnSpc>
              <a:spcBef>
                <a:spcPts val="2400"/>
              </a:spcBef>
              <a:buFont typeface="Arial" panose="020B0604020202020204" pitchFamily="34" charset="0"/>
              <a:buNone/>
              <a:defRPr sz="9600" b="0" i="0" kern="1200">
                <a:solidFill>
                  <a:schemeClr val="tx1"/>
                </a:solidFill>
                <a:latin typeface="Arial Narrow" panose="020B0604020202020204" pitchFamily="34" charset="0"/>
                <a:ea typeface="+mn-ea"/>
                <a:cs typeface="Arial Narrow" panose="020B0604020202020204" pitchFamily="34" charset="0"/>
              </a:defRPr>
            </a:lvl3pPr>
            <a:lvl4pPr marL="0" indent="0" algn="l" defTabSz="4389120" rtl="0" eaLnBrk="1" latinLnBrk="0" hangingPunct="1">
              <a:lnSpc>
                <a:spcPct val="90000"/>
              </a:lnSpc>
              <a:spcBef>
                <a:spcPts val="2400"/>
              </a:spcBef>
              <a:buFont typeface="Arial" panose="020B0604020202020204" pitchFamily="34" charset="0"/>
              <a:buNone/>
              <a:defRPr sz="8640" b="0" i="0" kern="1200">
                <a:solidFill>
                  <a:schemeClr val="tx1"/>
                </a:solidFill>
                <a:latin typeface="Arial Narrow" panose="020B0604020202020204" pitchFamily="34" charset="0"/>
                <a:ea typeface="+mn-ea"/>
                <a:cs typeface="Arial Narrow" panose="020B0604020202020204" pitchFamily="34" charset="0"/>
              </a:defRPr>
            </a:lvl4pPr>
            <a:lvl5pPr marL="0" indent="0" algn="l" defTabSz="4389120" rtl="0" eaLnBrk="1" latinLnBrk="0" hangingPunct="1">
              <a:lnSpc>
                <a:spcPct val="90000"/>
              </a:lnSpc>
              <a:spcBef>
                <a:spcPts val="2400"/>
              </a:spcBef>
              <a:buFont typeface="Arial" panose="020B0604020202020204" pitchFamily="34" charset="0"/>
              <a:buNone/>
              <a:defRPr sz="8640" b="0" i="0" kern="1200">
                <a:solidFill>
                  <a:schemeClr val="tx1"/>
                </a:solidFill>
                <a:latin typeface="Arial Narrow" panose="020B0604020202020204" pitchFamily="34" charset="0"/>
                <a:ea typeface="+mn-ea"/>
                <a:cs typeface="Arial Narrow" panose="020B0604020202020204" pitchFamily="34" charset="0"/>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gn="l">
              <a:lnSpc>
                <a:spcPct val="100000"/>
              </a:lnSpc>
              <a:spcBef>
                <a:spcPts val="0"/>
              </a:spcBef>
            </a:pPr>
            <a:r>
              <a:rPr lang="en-US" sz="6000" dirty="0">
                <a:solidFill>
                  <a:schemeClr val="bg1"/>
                </a:solidFill>
                <a:latin typeface="Open Sans"/>
                <a:ea typeface="Open Sans"/>
                <a:cs typeface="Open Sans"/>
              </a:rPr>
              <a:t>Current Outline</a:t>
            </a:r>
          </a:p>
          <a:p>
            <a:pPr marL="1143000" indent="-1143000" algn="l">
              <a:lnSpc>
                <a:spcPct val="100000"/>
              </a:lnSpc>
              <a:spcBef>
                <a:spcPts val="0"/>
              </a:spcBef>
              <a:buFont typeface="+mj-lt"/>
              <a:buChar char="•"/>
            </a:pPr>
            <a:r>
              <a:rPr lang="en-US" sz="6000" b="0" dirty="0">
                <a:solidFill>
                  <a:schemeClr val="bg1"/>
                </a:solidFill>
                <a:latin typeface="Open Sans"/>
                <a:ea typeface="Open Sans"/>
                <a:cs typeface="Open Sans"/>
              </a:rPr>
              <a:t>Introduction to Academic Integrity Policies</a:t>
            </a:r>
          </a:p>
          <a:p>
            <a:pPr marL="1143000" indent="-1143000" algn="l">
              <a:lnSpc>
                <a:spcPct val="100000"/>
              </a:lnSpc>
              <a:spcBef>
                <a:spcPts val="0"/>
              </a:spcBef>
              <a:buFont typeface="+mj-lt"/>
              <a:buChar char="•"/>
            </a:pPr>
            <a:r>
              <a:rPr lang="en-US" sz="6000" b="0" dirty="0">
                <a:solidFill>
                  <a:schemeClr val="bg1"/>
                </a:solidFill>
                <a:latin typeface="Open Sans"/>
                <a:ea typeface="Open Sans"/>
                <a:cs typeface="Open Sans"/>
              </a:rPr>
              <a:t>Plagiarism </a:t>
            </a:r>
            <a:endParaRPr lang="en-US" sz="6000" b="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1143000" indent="-1143000" algn="l">
              <a:lnSpc>
                <a:spcPct val="100000"/>
              </a:lnSpc>
              <a:spcBef>
                <a:spcPts val="0"/>
              </a:spcBef>
              <a:buFont typeface="+mj-lt"/>
              <a:buChar char="•"/>
            </a:pPr>
            <a:r>
              <a:rPr lang="en-US" sz="6000" b="0" dirty="0">
                <a:solidFill>
                  <a:schemeClr val="bg1"/>
                </a:solidFill>
                <a:latin typeface="Open Sans"/>
                <a:ea typeface="Open Sans"/>
                <a:cs typeface="Open Sans"/>
              </a:rPr>
              <a:t>Paraphrasing and Citations</a:t>
            </a:r>
          </a:p>
          <a:p>
            <a:pPr marL="1143000" indent="-1143000" algn="l">
              <a:lnSpc>
                <a:spcPct val="100000"/>
              </a:lnSpc>
              <a:spcBef>
                <a:spcPts val="0"/>
              </a:spcBef>
              <a:buAutoNum type="arabicPeriod"/>
            </a:pPr>
            <a:endParaRPr lang="en-US" sz="6000" b="0" dirty="0">
              <a:solidFill>
                <a:schemeClr val="bg1"/>
              </a:solidFill>
              <a:latin typeface="Open Sans"/>
              <a:ea typeface="Open Sans"/>
              <a:cs typeface="Open Sans"/>
            </a:endParaRPr>
          </a:p>
          <a:p>
            <a:pPr algn="l">
              <a:lnSpc>
                <a:spcPct val="100000"/>
              </a:lnSpc>
              <a:spcBef>
                <a:spcPts val="0"/>
              </a:spcBef>
            </a:pPr>
            <a:r>
              <a:rPr lang="en-US" sz="6000" dirty="0">
                <a:solidFill>
                  <a:schemeClr val="bg1"/>
                </a:solidFill>
                <a:latin typeface="Open Sans"/>
                <a:ea typeface="Open Sans"/>
                <a:cs typeface="Open Sans"/>
              </a:rPr>
              <a:t>New Outline</a:t>
            </a:r>
          </a:p>
          <a:p>
            <a:pPr marL="1143000" indent="-1143000" algn="l">
              <a:lnSpc>
                <a:spcPct val="100000"/>
              </a:lnSpc>
              <a:spcBef>
                <a:spcPts val="0"/>
              </a:spcBef>
              <a:buChar char="•"/>
            </a:pPr>
            <a:r>
              <a:rPr lang="en-US" sz="6000" b="0" dirty="0">
                <a:solidFill>
                  <a:schemeClr val="bg1"/>
                </a:solidFill>
                <a:latin typeface="Open Sans"/>
                <a:ea typeface="Open Sans"/>
                <a:cs typeface="Open Sans"/>
              </a:rPr>
              <a:t>Pitt Policies on Academic Integrity</a:t>
            </a:r>
          </a:p>
          <a:p>
            <a:pPr marL="1143000" indent="-1143000" algn="l">
              <a:lnSpc>
                <a:spcPct val="100000"/>
              </a:lnSpc>
              <a:spcBef>
                <a:spcPts val="0"/>
              </a:spcBef>
              <a:buChar char="•"/>
            </a:pPr>
            <a:r>
              <a:rPr lang="en-US" sz="6000" b="0" dirty="0">
                <a:solidFill>
                  <a:schemeClr val="bg1"/>
                </a:solidFill>
                <a:latin typeface="Open Sans"/>
                <a:ea typeface="Open Sans"/>
                <a:cs typeface="Open Sans"/>
              </a:rPr>
              <a:t>Academic Integrity Overview</a:t>
            </a:r>
          </a:p>
          <a:p>
            <a:pPr marL="1143000" indent="-1143000" algn="l">
              <a:lnSpc>
                <a:spcPct val="100000"/>
              </a:lnSpc>
              <a:spcBef>
                <a:spcPts val="0"/>
              </a:spcBef>
              <a:buChar char="•"/>
            </a:pPr>
            <a:r>
              <a:rPr lang="en-US" sz="6000" b="0" dirty="0">
                <a:solidFill>
                  <a:schemeClr val="bg1"/>
                </a:solidFill>
                <a:latin typeface="Open Sans"/>
                <a:ea typeface="Open Sans"/>
                <a:cs typeface="Open Sans"/>
              </a:rPr>
              <a:t>Plagiarism and Cheating</a:t>
            </a:r>
          </a:p>
          <a:p>
            <a:pPr marL="1143000" indent="-1143000" algn="l">
              <a:lnSpc>
                <a:spcPct val="100000"/>
              </a:lnSpc>
              <a:spcBef>
                <a:spcPts val="0"/>
              </a:spcBef>
              <a:buChar char="•"/>
            </a:pPr>
            <a:r>
              <a:rPr lang="en-US" sz="6000" b="0" dirty="0">
                <a:solidFill>
                  <a:schemeClr val="bg1"/>
                </a:solidFill>
                <a:latin typeface="Open Sans"/>
                <a:ea typeface="Open Sans"/>
                <a:cs typeface="Open Sans"/>
              </a:rPr>
              <a:t>Citations and Integrating Research</a:t>
            </a:r>
          </a:p>
          <a:p>
            <a:pPr marL="1143000" indent="-1143000" algn="l">
              <a:lnSpc>
                <a:spcPct val="100000"/>
              </a:lnSpc>
              <a:spcBef>
                <a:spcPts val="0"/>
              </a:spcBef>
              <a:buAutoNum type="arabicPeriod"/>
            </a:pPr>
            <a:endParaRPr lang="en-US" sz="6000" b="0" dirty="0">
              <a:solidFill>
                <a:schemeClr val="bg1"/>
              </a:solidFill>
              <a:latin typeface="Open Sans"/>
              <a:ea typeface="Open Sans"/>
              <a:cs typeface="Open Sans"/>
            </a:endParaRPr>
          </a:p>
        </p:txBody>
      </p:sp>
      <p:sp>
        <p:nvSpPr>
          <p:cNvPr id="17" name="Text Placeholder 13">
            <a:extLst>
              <a:ext uri="{FF2B5EF4-FFF2-40B4-BE49-F238E27FC236}">
                <a16:creationId xmlns:a16="http://schemas.microsoft.com/office/drawing/2014/main" id="{BBD1A530-DD7F-ED45-9414-7EBE476E5FD4}"/>
              </a:ext>
            </a:extLst>
          </p:cNvPr>
          <p:cNvSpPr txBox="1">
            <a:spLocks/>
          </p:cNvSpPr>
          <p:nvPr/>
        </p:nvSpPr>
        <p:spPr>
          <a:xfrm>
            <a:off x="927563" y="3576957"/>
            <a:ext cx="8546799" cy="2831544"/>
          </a:xfrm>
          <a:prstGeom prst="rect">
            <a:avLst/>
          </a:prstGeom>
        </p:spPr>
        <p:txBody>
          <a:bodyPr wrap="square" lIns="365760" tIns="365760" rIns="365760" bIns="365760">
            <a:spAutoFit/>
          </a:bodyPr>
          <a:lstStyle>
            <a:lvl1pPr marL="0" indent="0" algn="l" defTabSz="4389120" rtl="0" eaLnBrk="1" latinLnBrk="0" hangingPunct="1">
              <a:lnSpc>
                <a:spcPct val="90000"/>
              </a:lnSpc>
              <a:spcBef>
                <a:spcPts val="4800"/>
              </a:spcBef>
              <a:buFont typeface="Arial" panose="020B0604020202020204" pitchFamily="34" charset="0"/>
              <a:buNone/>
              <a:tabLst/>
              <a:defRPr lang="en-US" sz="3200" kern="1200" dirty="0">
                <a:solidFill>
                  <a:schemeClr val="tx1"/>
                </a:solidFill>
                <a:latin typeface="+mn-lt"/>
                <a:ea typeface="+mn-ea"/>
                <a:cs typeface="+mn-cs"/>
              </a:defRPr>
            </a:lvl1pPr>
            <a:lvl2pPr marL="461963" indent="-231775" algn="l" defTabSz="4389120" rtl="0" eaLnBrk="1" latinLnBrk="0" hangingPunct="1">
              <a:lnSpc>
                <a:spcPct val="90000"/>
              </a:lnSpc>
              <a:spcBef>
                <a:spcPts val="2400"/>
              </a:spcBef>
              <a:buFont typeface="Arial" panose="020B0604020202020204" pitchFamily="34" charset="0"/>
              <a:buChar char="•"/>
              <a:tabLst/>
              <a:defRPr lang="en-US" sz="2400" kern="1200" dirty="0">
                <a:solidFill>
                  <a:schemeClr val="tx1"/>
                </a:solidFill>
                <a:latin typeface="+mn-lt"/>
                <a:ea typeface="+mn-ea"/>
                <a:cs typeface="+mn-cs"/>
              </a:defRPr>
            </a:lvl2pPr>
            <a:lvl3pPr marL="461963" indent="-231775" algn="l" defTabSz="4389120" rtl="0" eaLnBrk="1" latinLnBrk="0" hangingPunct="1">
              <a:lnSpc>
                <a:spcPct val="90000"/>
              </a:lnSpc>
              <a:spcBef>
                <a:spcPts val="2400"/>
              </a:spcBef>
              <a:buFont typeface="Arial" panose="020B0604020202020204" pitchFamily="34" charset="0"/>
              <a:buChar char="•"/>
              <a:tabLst/>
              <a:defRPr lang="en-US" sz="1800" kern="1200" dirty="0">
                <a:solidFill>
                  <a:schemeClr val="tx1"/>
                </a:solidFill>
                <a:latin typeface="+mn-lt"/>
                <a:ea typeface="+mn-ea"/>
                <a:cs typeface="+mn-cs"/>
              </a:defRPr>
            </a:lvl3pPr>
            <a:lvl4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4pPr>
            <a:lvl5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a:latin typeface="Open Sans" panose="020B0606030504020204" pitchFamily="34" charset="0"/>
                <a:ea typeface="Open Sans" panose="020B0606030504020204" pitchFamily="34" charset="0"/>
                <a:cs typeface="Open Sans" panose="020B0606030504020204" pitchFamily="34" charset="0"/>
              </a:rPr>
              <a:t>Urszula Lechtenberg, Leslie Poljak, Marnie Hampton, Diana Dill</a:t>
            </a:r>
          </a:p>
          <a:p>
            <a:pPr>
              <a:lnSpc>
                <a:spcPct val="100000"/>
              </a:lnSpc>
              <a:spcBef>
                <a:spcPts val="0"/>
              </a:spcBef>
            </a:pPr>
            <a:r>
              <a:rPr lang="en-US">
                <a:latin typeface="Open Sans" panose="020B0606030504020204" pitchFamily="34" charset="0"/>
                <a:ea typeface="Open Sans" panose="020B0606030504020204" pitchFamily="34" charset="0"/>
                <a:cs typeface="Open Sans" panose="020B0606030504020204" pitchFamily="34" charset="0"/>
              </a:rPr>
              <a:t>University Library System (ULS)</a:t>
            </a:r>
          </a:p>
          <a:p>
            <a:pPr>
              <a:lnSpc>
                <a:spcPct val="100000"/>
              </a:lnSpc>
              <a:spcBef>
                <a:spcPts val="0"/>
              </a:spcBef>
            </a:pPr>
            <a:endParaRPr lang="en-US" sz="4000">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144AC8A3-5A8E-534A-90C8-44AFA6F92787}"/>
              </a:ext>
            </a:extLst>
          </p:cNvPr>
          <p:cNvSpPr txBox="1"/>
          <p:nvPr/>
        </p:nvSpPr>
        <p:spPr>
          <a:xfrm>
            <a:off x="1026328" y="1115196"/>
            <a:ext cx="9206244" cy="2862322"/>
          </a:xfrm>
          <a:prstGeom prst="rect">
            <a:avLst/>
          </a:prstGeom>
          <a:noFill/>
        </p:spPr>
        <p:txBody>
          <a:bodyPr wrap="square" rtlCol="0">
            <a:spAutoFit/>
          </a:bodyPr>
          <a:lstStyle/>
          <a:p>
            <a:r>
              <a:rPr lang="en-US" sz="6000" b="1">
                <a:latin typeface="Open Sans" panose="020B0606030504020204" pitchFamily="34" charset="0"/>
                <a:ea typeface="Open Sans" panose="020B0606030504020204" pitchFamily="34" charset="0"/>
                <a:cs typeface="Open Sans" panose="020B0606030504020204" pitchFamily="34" charset="0"/>
              </a:rPr>
              <a:t>A Learner-Centered Approach to Academic Integrity</a:t>
            </a:r>
          </a:p>
        </p:txBody>
      </p:sp>
      <p:sp>
        <p:nvSpPr>
          <p:cNvPr id="30" name="Text Placeholder 13">
            <a:extLst>
              <a:ext uri="{FF2B5EF4-FFF2-40B4-BE49-F238E27FC236}">
                <a16:creationId xmlns:a16="http://schemas.microsoft.com/office/drawing/2014/main" id="{D8A476C3-E5E1-9549-87A6-401053EBCB29}"/>
              </a:ext>
            </a:extLst>
          </p:cNvPr>
          <p:cNvSpPr txBox="1">
            <a:spLocks/>
          </p:cNvSpPr>
          <p:nvPr/>
        </p:nvSpPr>
        <p:spPr>
          <a:xfrm>
            <a:off x="670660" y="6135137"/>
            <a:ext cx="8821680" cy="6093976"/>
          </a:xfrm>
          <a:prstGeom prst="rect">
            <a:avLst/>
          </a:prstGeom>
        </p:spPr>
        <p:txBody>
          <a:bodyPr wrap="square" lIns="365760" tIns="365760" rIns="365760" bIns="365760" anchor="t">
            <a:spAutoFit/>
          </a:bodyPr>
          <a:lstStyle>
            <a:lvl1pPr marL="0" indent="0" algn="l" defTabSz="4389120" rtl="0" eaLnBrk="1" latinLnBrk="0" hangingPunct="1">
              <a:lnSpc>
                <a:spcPct val="90000"/>
              </a:lnSpc>
              <a:spcBef>
                <a:spcPts val="4800"/>
              </a:spcBef>
              <a:buFont typeface="Arial" panose="020B0604020202020204" pitchFamily="34" charset="0"/>
              <a:buNone/>
              <a:tabLst/>
              <a:defRPr lang="en-US" sz="3200" kern="1200" dirty="0">
                <a:solidFill>
                  <a:schemeClr val="tx1"/>
                </a:solidFill>
                <a:latin typeface="+mn-lt"/>
                <a:ea typeface="+mn-ea"/>
                <a:cs typeface="+mn-cs"/>
              </a:defRPr>
            </a:lvl1pPr>
            <a:lvl2pPr marL="461963" indent="-231775" algn="l" defTabSz="4389120" rtl="0" eaLnBrk="1" latinLnBrk="0" hangingPunct="1">
              <a:lnSpc>
                <a:spcPct val="90000"/>
              </a:lnSpc>
              <a:spcBef>
                <a:spcPts val="2400"/>
              </a:spcBef>
              <a:buFont typeface="Arial" panose="020B0604020202020204" pitchFamily="34" charset="0"/>
              <a:buChar char="•"/>
              <a:tabLst/>
              <a:defRPr lang="en-US" sz="2400" kern="1200" dirty="0">
                <a:solidFill>
                  <a:schemeClr val="tx1"/>
                </a:solidFill>
                <a:latin typeface="+mn-lt"/>
                <a:ea typeface="+mn-ea"/>
                <a:cs typeface="+mn-cs"/>
              </a:defRPr>
            </a:lvl2pPr>
            <a:lvl3pPr marL="461963" indent="-231775" algn="l" defTabSz="4389120" rtl="0" eaLnBrk="1" latinLnBrk="0" hangingPunct="1">
              <a:lnSpc>
                <a:spcPct val="90000"/>
              </a:lnSpc>
              <a:spcBef>
                <a:spcPts val="2400"/>
              </a:spcBef>
              <a:buFont typeface="Arial" panose="020B0604020202020204" pitchFamily="34" charset="0"/>
              <a:buChar char="•"/>
              <a:tabLst/>
              <a:defRPr lang="en-US" sz="1800" kern="1200" dirty="0">
                <a:solidFill>
                  <a:schemeClr val="tx1"/>
                </a:solidFill>
                <a:latin typeface="+mn-lt"/>
                <a:ea typeface="+mn-ea"/>
                <a:cs typeface="+mn-cs"/>
              </a:defRPr>
            </a:lvl3pPr>
            <a:lvl4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4pPr>
            <a:lvl5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sz="4800" b="1" dirty="0">
                <a:latin typeface="Open Sans"/>
                <a:ea typeface="Open Sans"/>
                <a:cs typeface="Open Sans"/>
              </a:rPr>
              <a:t>Why the Library?</a:t>
            </a:r>
            <a:endParaRPr lang="en-US" dirty="0">
              <a:ea typeface="+mn-lt"/>
              <a:cs typeface="+mn-lt"/>
            </a:endParaRPr>
          </a:p>
          <a:p>
            <a:pPr>
              <a:lnSpc>
                <a:spcPct val="100000"/>
              </a:lnSpc>
              <a:spcBef>
                <a:spcPts val="0"/>
              </a:spcBef>
            </a:pPr>
            <a:r>
              <a:rPr lang="en-US" dirty="0">
                <a:ea typeface="+mn-lt"/>
                <a:cs typeface="+mn-lt"/>
              </a:rPr>
              <a:t>The ULS is in a unique position to provide expertise and instruction about academic integrity. Furthermore, in the Ithaka faculty survey conducted in Fall 2021, </a:t>
            </a:r>
            <a:r>
              <a:rPr lang="en-US">
                <a:ea typeface="+mn-lt"/>
                <a:cs typeface="+mn-lt"/>
              </a:rPr>
              <a:t>Pitt faculty </a:t>
            </a:r>
            <a:r>
              <a:rPr lang="en-US" dirty="0">
                <a:ea typeface="+mn-lt"/>
                <a:cs typeface="+mn-lt"/>
              </a:rPr>
              <a:t>identified the library as the ideal resource for providing academic integrity support, with 54% finding it valuable to extremely valuable.</a:t>
            </a:r>
          </a:p>
          <a:p>
            <a:pPr>
              <a:lnSpc>
                <a:spcPct val="100000"/>
              </a:lnSpc>
              <a:spcBef>
                <a:spcPts val="0"/>
              </a:spcBef>
            </a:pPr>
            <a:endParaRPr lang="en-US" sz="440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 Placeholder 13">
            <a:extLst>
              <a:ext uri="{FF2B5EF4-FFF2-40B4-BE49-F238E27FC236}">
                <a16:creationId xmlns:a16="http://schemas.microsoft.com/office/drawing/2014/main" id="{F3ADD73B-7657-7348-97E5-4B81D89CE22C}"/>
              </a:ext>
            </a:extLst>
          </p:cNvPr>
          <p:cNvSpPr txBox="1">
            <a:spLocks/>
          </p:cNvSpPr>
          <p:nvPr/>
        </p:nvSpPr>
        <p:spPr>
          <a:xfrm>
            <a:off x="664436" y="12009281"/>
            <a:ext cx="9206244" cy="19279124"/>
          </a:xfrm>
          <a:prstGeom prst="rect">
            <a:avLst/>
          </a:prstGeom>
        </p:spPr>
        <p:txBody>
          <a:bodyPr wrap="square" lIns="365760" tIns="365760" rIns="365760" bIns="365760" anchor="t">
            <a:spAutoFit/>
          </a:bodyPr>
          <a:lstStyle>
            <a:lvl1pPr marL="0" indent="0" algn="l" defTabSz="4389120" rtl="0" eaLnBrk="1" latinLnBrk="0" hangingPunct="1">
              <a:lnSpc>
                <a:spcPct val="90000"/>
              </a:lnSpc>
              <a:spcBef>
                <a:spcPts val="4800"/>
              </a:spcBef>
              <a:buFont typeface="Arial" panose="020B0604020202020204" pitchFamily="34" charset="0"/>
              <a:buNone/>
              <a:tabLst/>
              <a:defRPr lang="en-US" sz="3200" kern="1200" dirty="0">
                <a:solidFill>
                  <a:schemeClr val="tx1"/>
                </a:solidFill>
                <a:latin typeface="+mn-lt"/>
                <a:ea typeface="+mn-ea"/>
                <a:cs typeface="+mn-cs"/>
              </a:defRPr>
            </a:lvl1pPr>
            <a:lvl2pPr marL="461963" indent="-231775" algn="l" defTabSz="4389120" rtl="0" eaLnBrk="1" latinLnBrk="0" hangingPunct="1">
              <a:lnSpc>
                <a:spcPct val="90000"/>
              </a:lnSpc>
              <a:spcBef>
                <a:spcPts val="2400"/>
              </a:spcBef>
              <a:buFont typeface="Arial" panose="020B0604020202020204" pitchFamily="34" charset="0"/>
              <a:buChar char="•"/>
              <a:tabLst/>
              <a:defRPr lang="en-US" sz="2400" kern="1200" dirty="0">
                <a:solidFill>
                  <a:schemeClr val="tx1"/>
                </a:solidFill>
                <a:latin typeface="+mn-lt"/>
                <a:ea typeface="+mn-ea"/>
                <a:cs typeface="+mn-cs"/>
              </a:defRPr>
            </a:lvl2pPr>
            <a:lvl3pPr marL="461963" indent="-231775" algn="l" defTabSz="4389120" rtl="0" eaLnBrk="1" latinLnBrk="0" hangingPunct="1">
              <a:lnSpc>
                <a:spcPct val="90000"/>
              </a:lnSpc>
              <a:spcBef>
                <a:spcPts val="2400"/>
              </a:spcBef>
              <a:buFont typeface="Arial" panose="020B0604020202020204" pitchFamily="34" charset="0"/>
              <a:buChar char="•"/>
              <a:tabLst/>
              <a:defRPr lang="en-US" sz="1800" kern="1200" dirty="0">
                <a:solidFill>
                  <a:schemeClr val="tx1"/>
                </a:solidFill>
                <a:latin typeface="+mn-lt"/>
                <a:ea typeface="+mn-ea"/>
                <a:cs typeface="+mn-cs"/>
              </a:defRPr>
            </a:lvl3pPr>
            <a:lvl4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4pPr>
            <a:lvl5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sz="4800" b="1" dirty="0">
                <a:latin typeface="Open Sans"/>
                <a:ea typeface="Open Sans"/>
                <a:cs typeface="Open Sans"/>
              </a:rPr>
              <a:t>Background</a:t>
            </a:r>
          </a:p>
          <a:p>
            <a:pPr>
              <a:lnSpc>
                <a:spcPct val="100000"/>
              </a:lnSpc>
              <a:spcBef>
                <a:spcPts val="0"/>
              </a:spcBef>
            </a:pPr>
            <a:r>
              <a:rPr lang="en-US" dirty="0">
                <a:effectLst/>
                <a:latin typeface="+mj-lt"/>
                <a:ea typeface="Calibri" panose="020F0502020204030204" pitchFamily="34" charset="0"/>
              </a:rPr>
              <a:t>In 2016</a:t>
            </a:r>
            <a:r>
              <a:rPr lang="en-US" dirty="0">
                <a:latin typeface="+mj-lt"/>
                <a:ea typeface="Calibri" panose="020F0502020204030204" pitchFamily="34" charset="0"/>
              </a:rPr>
              <a:t>,</a:t>
            </a:r>
            <a:r>
              <a:rPr lang="en-US" dirty="0">
                <a:effectLst/>
                <a:latin typeface="+mj-lt"/>
                <a:ea typeface="Calibri" panose="020F0502020204030204" pitchFamily="34" charset="0"/>
              </a:rPr>
              <a:t> </a:t>
            </a:r>
            <a:r>
              <a:rPr lang="en-US" dirty="0">
                <a:latin typeface="+mj-lt"/>
                <a:ea typeface="Calibri" panose="020F0502020204030204" pitchFamily="34" charset="0"/>
              </a:rPr>
              <a:t>ULS</a:t>
            </a:r>
            <a:r>
              <a:rPr lang="en-US" dirty="0">
                <a:effectLst/>
                <a:latin typeface="+mj-lt"/>
                <a:ea typeface="Calibri" panose="020F0502020204030204" pitchFamily="34" charset="0"/>
              </a:rPr>
              <a:t> created Blackboard modules designed to teach students the basics of academic integrity and </a:t>
            </a:r>
            <a:r>
              <a:rPr lang="en-US" dirty="0">
                <a:latin typeface="+mj-lt"/>
                <a:ea typeface="Calibri" panose="020F0502020204030204" pitchFamily="34" charset="0"/>
              </a:rPr>
              <a:t>how to</a:t>
            </a:r>
            <a:r>
              <a:rPr lang="en-US" dirty="0">
                <a:effectLst/>
                <a:latin typeface="+mj-lt"/>
                <a:ea typeface="Calibri" panose="020F0502020204030204" pitchFamily="34" charset="0"/>
              </a:rPr>
              <a:t> </a:t>
            </a:r>
            <a:r>
              <a:rPr lang="en-US" dirty="0">
                <a:latin typeface="+mj-lt"/>
                <a:ea typeface="Calibri" panose="020F0502020204030204" pitchFamily="34" charset="0"/>
              </a:rPr>
              <a:t>avoid </a:t>
            </a:r>
            <a:r>
              <a:rPr lang="en-US" dirty="0">
                <a:effectLst/>
                <a:latin typeface="+mj-lt"/>
                <a:ea typeface="Calibri" panose="020F0502020204030204" pitchFamily="34" charset="0"/>
              </a:rPr>
              <a:t>plagiarism.</a:t>
            </a:r>
            <a:r>
              <a:rPr lang="en-US" dirty="0">
                <a:latin typeface="+mj-lt"/>
                <a:ea typeface="Calibri" panose="020F0502020204030204" pitchFamily="34" charset="0"/>
              </a:rPr>
              <a:t> </a:t>
            </a:r>
            <a:r>
              <a:rPr lang="en-US" dirty="0">
                <a:effectLst/>
                <a:latin typeface="+mj-lt"/>
                <a:ea typeface="Calibri" panose="020F0502020204030204" pitchFamily="34" charset="0"/>
              </a:rPr>
              <a:t>The modules have been successfully used in the Katz MBA program, </a:t>
            </a:r>
            <a:r>
              <a:rPr lang="en-US">
                <a:effectLst/>
                <a:latin typeface="+mj-lt"/>
                <a:ea typeface="Calibri" panose="020F0502020204030204" pitchFamily="34" charset="0"/>
              </a:rPr>
              <a:t>the </a:t>
            </a:r>
            <a:r>
              <a:rPr lang="en-US">
                <a:latin typeface="+mj-lt"/>
                <a:ea typeface="Calibri" panose="020F0502020204030204" pitchFamily="34" charset="0"/>
              </a:rPr>
              <a:t>First-Year Programs</a:t>
            </a:r>
            <a:r>
              <a:rPr lang="en-US">
                <a:effectLst/>
                <a:latin typeface="+mj-lt"/>
                <a:ea typeface="Calibri" panose="020F0502020204030204" pitchFamily="34" charset="0"/>
              </a:rPr>
              <a:t>, and the Office of </a:t>
            </a:r>
            <a:r>
              <a:rPr lang="en-US" dirty="0">
                <a:effectLst/>
                <a:latin typeface="+mj-lt"/>
                <a:ea typeface="Calibri" panose="020F0502020204030204" pitchFamily="34" charset="0"/>
              </a:rPr>
              <a:t>International Students. With the </a:t>
            </a:r>
            <a:r>
              <a:rPr lang="en-US" dirty="0">
                <a:latin typeface="+mj-lt"/>
                <a:ea typeface="Calibri" panose="020F0502020204030204" pitchFamily="34" charset="0"/>
              </a:rPr>
              <a:t>switch to </a:t>
            </a:r>
            <a:r>
              <a:rPr lang="en-US" dirty="0">
                <a:effectLst/>
                <a:latin typeface="+mj-lt"/>
                <a:ea typeface="Calibri" panose="020F0502020204030204" pitchFamily="34" charset="0"/>
              </a:rPr>
              <a:t>Canvas, the ULS saw an opportunity to both update module content as well as improve module delivery. </a:t>
            </a:r>
            <a:r>
              <a:rPr lang="en-US" dirty="0">
                <a:latin typeface="+mj-lt"/>
                <a:ea typeface="Calibri" panose="020F0502020204030204" pitchFamily="34" charset="0"/>
              </a:rPr>
              <a:t> </a:t>
            </a:r>
            <a:endParaRPr lang="en-US" dirty="0">
              <a:latin typeface="+mj-lt"/>
              <a:ea typeface="Calibri" panose="020F0502020204030204" pitchFamily="34" charset="0"/>
              <a:cs typeface="Arial"/>
            </a:endParaRPr>
          </a:p>
          <a:p>
            <a:pPr>
              <a:lnSpc>
                <a:spcPct val="100000"/>
              </a:lnSpc>
              <a:spcBef>
                <a:spcPts val="0"/>
              </a:spcBef>
            </a:pPr>
            <a:endParaRPr lang="en-US" dirty="0">
              <a:latin typeface="+mj-lt"/>
              <a:ea typeface="Calibri" panose="020F0502020204030204" pitchFamily="34" charset="0"/>
              <a:cs typeface="Arial"/>
            </a:endParaRPr>
          </a:p>
          <a:p>
            <a:pPr>
              <a:lnSpc>
                <a:spcPct val="100000"/>
              </a:lnSpc>
              <a:spcBef>
                <a:spcPts val="0"/>
              </a:spcBef>
            </a:pPr>
            <a:r>
              <a:rPr lang="en-US" dirty="0">
                <a:ea typeface="+mn-lt"/>
                <a:cs typeface="+mn-lt"/>
              </a:rPr>
              <a:t>Current attitudes around the topic of academic integrity tend to focus on the punitive consequences of cheating and plagiarism. While it is important to have consequences for this behavior, the updated modules will help faculty contextualize the topic through a learner-centered approach. Students are doing their best and the traditional approaches tend to increase anxiety and fears over academic integrity violations.</a:t>
            </a:r>
            <a:endParaRPr lang="en-US" dirty="0"/>
          </a:p>
          <a:p>
            <a:pPr>
              <a:lnSpc>
                <a:spcPct val="100000"/>
              </a:lnSpc>
              <a:spcBef>
                <a:spcPts val="0"/>
              </a:spcBef>
            </a:pPr>
            <a:endParaRPr lang="en-US" dirty="0">
              <a:latin typeface="+mj-lt"/>
              <a:ea typeface="Calibri" panose="020F0502020204030204" pitchFamily="34" charset="0"/>
              <a:cs typeface="Arial"/>
            </a:endParaRPr>
          </a:p>
          <a:p>
            <a:pPr>
              <a:lnSpc>
                <a:spcPct val="100000"/>
              </a:lnSpc>
              <a:spcBef>
                <a:spcPts val="0"/>
              </a:spcBef>
            </a:pPr>
            <a:r>
              <a:rPr lang="en-US" dirty="0">
                <a:latin typeface="+mj-lt"/>
                <a:ea typeface="Calibri" panose="020F0502020204030204" pitchFamily="34" charset="0"/>
                <a:cs typeface="Arial"/>
              </a:rPr>
              <a:t>The modules have been available to all University of Pittsburgh instructors and students, but with the aid of a grant from the Provost's Committee on Open Educational Resources, they will now be available for any school or program to use. The updated modules will be published as OERs through Canvas Commons and will be licensed with a Creative Commons license, allowing free adaptation and reuse. </a:t>
            </a:r>
            <a:endParaRPr lang="en-US" dirty="0">
              <a:effectLst/>
              <a:latin typeface="+mj-lt"/>
              <a:ea typeface="Calibri" panose="020F0502020204030204" pitchFamily="34" charset="0"/>
              <a:cs typeface="Arial"/>
            </a:endParaRPr>
          </a:p>
          <a:p>
            <a:endParaRPr lang="en-US"/>
          </a:p>
          <a:p>
            <a:pPr>
              <a:lnSpc>
                <a:spcPct val="100000"/>
              </a:lnSpc>
              <a:spcBef>
                <a:spcPts val="0"/>
              </a:spcBef>
            </a:pPr>
            <a:endParaRPr lang="en-US" dirty="0">
              <a:latin typeface="+mj-lt"/>
              <a:ea typeface="Calibri" panose="020F0502020204030204" pitchFamily="34" charset="0"/>
              <a:cs typeface="Arial"/>
            </a:endParaRPr>
          </a:p>
          <a:p>
            <a:pPr>
              <a:lnSpc>
                <a:spcPct val="100000"/>
              </a:lnSpc>
              <a:spcBef>
                <a:spcPts val="0"/>
              </a:spcBef>
            </a:pPr>
            <a:endParaRPr lang="en-US" dirty="0">
              <a:latin typeface="+mj-lt"/>
              <a:ea typeface="Calibri" panose="020F0502020204030204" pitchFamily="34" charset="0"/>
              <a:cs typeface="Arial"/>
            </a:endParaRPr>
          </a:p>
        </p:txBody>
      </p:sp>
      <p:sp>
        <p:nvSpPr>
          <p:cNvPr id="46" name="Text Placeholder 13">
            <a:extLst>
              <a:ext uri="{FF2B5EF4-FFF2-40B4-BE49-F238E27FC236}">
                <a16:creationId xmlns:a16="http://schemas.microsoft.com/office/drawing/2014/main" id="{359525DE-E1AB-DC47-999E-ED06C9CAF7FD}"/>
              </a:ext>
            </a:extLst>
          </p:cNvPr>
          <p:cNvSpPr txBox="1">
            <a:spLocks/>
          </p:cNvSpPr>
          <p:nvPr/>
        </p:nvSpPr>
        <p:spPr>
          <a:xfrm>
            <a:off x="34026959" y="19480536"/>
            <a:ext cx="8589165" cy="7201972"/>
          </a:xfrm>
          <a:prstGeom prst="rect">
            <a:avLst/>
          </a:prstGeom>
        </p:spPr>
        <p:txBody>
          <a:bodyPr wrap="square" lIns="365760" tIns="365760" rIns="365760" bIns="365760" anchor="t">
            <a:spAutoFit/>
          </a:bodyPr>
          <a:lstStyle>
            <a:lvl1pPr marL="0" indent="0" algn="l" defTabSz="4389120" rtl="0" eaLnBrk="1" latinLnBrk="0" hangingPunct="1">
              <a:lnSpc>
                <a:spcPct val="90000"/>
              </a:lnSpc>
              <a:spcBef>
                <a:spcPts val="4800"/>
              </a:spcBef>
              <a:buFont typeface="Arial" panose="020B0604020202020204" pitchFamily="34" charset="0"/>
              <a:buNone/>
              <a:tabLst/>
              <a:defRPr lang="en-US" sz="3200" kern="1200" dirty="0">
                <a:solidFill>
                  <a:schemeClr val="tx1"/>
                </a:solidFill>
                <a:latin typeface="+mn-lt"/>
                <a:ea typeface="+mn-ea"/>
                <a:cs typeface="+mn-cs"/>
              </a:defRPr>
            </a:lvl1pPr>
            <a:lvl2pPr marL="461963" indent="-231775" algn="l" defTabSz="4389120" rtl="0" eaLnBrk="1" latinLnBrk="0" hangingPunct="1">
              <a:lnSpc>
                <a:spcPct val="90000"/>
              </a:lnSpc>
              <a:spcBef>
                <a:spcPts val="2400"/>
              </a:spcBef>
              <a:buFont typeface="Arial" panose="020B0604020202020204" pitchFamily="34" charset="0"/>
              <a:buChar char="•"/>
              <a:tabLst/>
              <a:defRPr lang="en-US" sz="2400" kern="1200" dirty="0">
                <a:solidFill>
                  <a:schemeClr val="tx1"/>
                </a:solidFill>
                <a:latin typeface="+mn-lt"/>
                <a:ea typeface="+mn-ea"/>
                <a:cs typeface="+mn-cs"/>
              </a:defRPr>
            </a:lvl2pPr>
            <a:lvl3pPr marL="461963" indent="-231775" algn="l" defTabSz="4389120" rtl="0" eaLnBrk="1" latinLnBrk="0" hangingPunct="1">
              <a:lnSpc>
                <a:spcPct val="90000"/>
              </a:lnSpc>
              <a:spcBef>
                <a:spcPts val="2400"/>
              </a:spcBef>
              <a:buFont typeface="Arial" panose="020B0604020202020204" pitchFamily="34" charset="0"/>
              <a:buChar char="•"/>
              <a:tabLst/>
              <a:defRPr lang="en-US" sz="1800" kern="1200" dirty="0">
                <a:solidFill>
                  <a:schemeClr val="tx1"/>
                </a:solidFill>
                <a:latin typeface="+mn-lt"/>
                <a:ea typeface="+mn-ea"/>
                <a:cs typeface="+mn-cs"/>
              </a:defRPr>
            </a:lvl3pPr>
            <a:lvl4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4pPr>
            <a:lvl5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sz="4800" b="1" dirty="0">
                <a:latin typeface="Open Sans"/>
                <a:ea typeface="Open Sans"/>
                <a:cs typeface="Open Sans"/>
              </a:rPr>
              <a:t>Future Considerations</a:t>
            </a:r>
          </a:p>
          <a:p>
            <a:pPr>
              <a:lnSpc>
                <a:spcPct val="100000"/>
              </a:lnSpc>
              <a:spcBef>
                <a:spcPts val="0"/>
              </a:spcBef>
            </a:pPr>
            <a:r>
              <a:rPr lang="en-US" dirty="0">
                <a:latin typeface="Open Sans"/>
                <a:ea typeface="Open Sans"/>
                <a:cs typeface="Open Sans"/>
              </a:rPr>
              <a:t>Keeping up with technologies and their role in academic integrity violations. How can higher education and teaching respond?</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33145" lvl="1">
              <a:lnSpc>
                <a:spcPct val="100000"/>
              </a:lnSpc>
              <a:spcBef>
                <a:spcPts val="0"/>
              </a:spcBef>
            </a:pPr>
            <a:r>
              <a:rPr lang="en-US" dirty="0">
                <a:latin typeface="Open Sans"/>
                <a:ea typeface="Open Sans"/>
                <a:cs typeface="Open Sans"/>
              </a:rPr>
              <a:t>EX: AI essay generators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33145" lvl="1">
              <a:lnSpc>
                <a:spcPct val="100000"/>
              </a:lnSpc>
              <a:spcBef>
                <a:spcPts val="0"/>
              </a:spcBef>
            </a:pPr>
            <a:endParaRPr lang="en-US">
              <a:latin typeface="Open Sans" panose="020B0606030504020204" pitchFamily="34" charset="0"/>
              <a:ea typeface="Open Sans" panose="020B0606030504020204" pitchFamily="34" charset="0"/>
              <a:cs typeface="Open Sans" panose="020B0606030504020204" pitchFamily="34" charset="0"/>
            </a:endParaRPr>
          </a:p>
          <a:p>
            <a:pPr>
              <a:lnSpc>
                <a:spcPct val="100000"/>
              </a:lnSpc>
              <a:spcBef>
                <a:spcPts val="0"/>
              </a:spcBef>
            </a:pPr>
            <a:r>
              <a:rPr lang="en-US" dirty="0">
                <a:latin typeface="Open Sans"/>
                <a:ea typeface="Open Sans"/>
                <a:cs typeface="Open Sans"/>
              </a:rPr>
              <a:t>Subject-specific modules based on discipline or program</a:t>
            </a:r>
          </a:p>
          <a:p>
            <a:pPr marL="1033145" lvl="1">
              <a:lnSpc>
                <a:spcPct val="100000"/>
              </a:lnSpc>
              <a:spcBef>
                <a:spcPts val="0"/>
              </a:spcBef>
            </a:pPr>
            <a:r>
              <a:rPr lang="en-US">
                <a:latin typeface="Open Sans"/>
                <a:ea typeface="Open Sans"/>
                <a:cs typeface="Open Sans"/>
              </a:rPr>
              <a:t>Ex: Business Ethics</a:t>
            </a:r>
          </a:p>
          <a:p>
            <a:pPr marL="571500" indent="-571500">
              <a:lnSpc>
                <a:spcPct val="100000"/>
              </a:lnSpc>
              <a:spcBef>
                <a:spcPts val="0"/>
              </a:spcBef>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571500" indent="-571500">
              <a:lnSpc>
                <a:spcPct val="100000"/>
              </a:lnSpc>
              <a:spcBef>
                <a:spcPts val="0"/>
              </a:spcBef>
            </a:pPr>
            <a:r>
              <a:rPr lang="en-US">
                <a:latin typeface="Open Sans"/>
                <a:ea typeface="Open Sans"/>
                <a:cs typeface="Open Sans"/>
              </a:rPr>
              <a:t>Other suggestions? Let us know!</a:t>
            </a:r>
          </a:p>
          <a:p>
            <a:pPr>
              <a:lnSpc>
                <a:spcPct val="100000"/>
              </a:lnSpc>
              <a:spcBef>
                <a:spcPts val="0"/>
              </a:spcBef>
            </a:pPr>
            <a:endParaRPr lang="en-US" sz="4400">
              <a:latin typeface="Open Sans" panose="020B0606030504020204" pitchFamily="34" charset="0"/>
              <a:ea typeface="Open Sans" panose="020B0606030504020204" pitchFamily="34" charset="0"/>
              <a:cs typeface="Open Sans" panose="020B0606030504020204" pitchFamily="34" charset="0"/>
            </a:endParaRPr>
          </a:p>
        </p:txBody>
      </p:sp>
      <p:sp>
        <p:nvSpPr>
          <p:cNvPr id="50" name="Text Placeholder 13">
            <a:extLst>
              <a:ext uri="{FF2B5EF4-FFF2-40B4-BE49-F238E27FC236}">
                <a16:creationId xmlns:a16="http://schemas.microsoft.com/office/drawing/2014/main" id="{1883D35B-69DB-334E-993E-530AAC7B5AA5}"/>
              </a:ext>
            </a:extLst>
          </p:cNvPr>
          <p:cNvSpPr txBox="1">
            <a:spLocks/>
          </p:cNvSpPr>
          <p:nvPr/>
        </p:nvSpPr>
        <p:spPr>
          <a:xfrm>
            <a:off x="34026960" y="26296144"/>
            <a:ext cx="8589165" cy="4616648"/>
          </a:xfrm>
          <a:prstGeom prst="rect">
            <a:avLst/>
          </a:prstGeom>
        </p:spPr>
        <p:txBody>
          <a:bodyPr wrap="square" lIns="365760" tIns="365760" rIns="365760" bIns="365760" anchor="t">
            <a:spAutoFit/>
          </a:bodyPr>
          <a:lstStyle>
            <a:lvl1pPr marL="0" indent="0" algn="l" defTabSz="4389120" rtl="0" eaLnBrk="1" latinLnBrk="0" hangingPunct="1">
              <a:lnSpc>
                <a:spcPct val="90000"/>
              </a:lnSpc>
              <a:spcBef>
                <a:spcPts val="4800"/>
              </a:spcBef>
              <a:buFont typeface="Arial" panose="020B0604020202020204" pitchFamily="34" charset="0"/>
              <a:buNone/>
              <a:tabLst/>
              <a:defRPr lang="en-US" sz="3200" kern="1200" dirty="0">
                <a:solidFill>
                  <a:schemeClr val="tx1"/>
                </a:solidFill>
                <a:latin typeface="+mn-lt"/>
                <a:ea typeface="+mn-ea"/>
                <a:cs typeface="+mn-cs"/>
              </a:defRPr>
            </a:lvl1pPr>
            <a:lvl2pPr marL="461963" indent="-231775" algn="l" defTabSz="4389120" rtl="0" eaLnBrk="1" latinLnBrk="0" hangingPunct="1">
              <a:lnSpc>
                <a:spcPct val="90000"/>
              </a:lnSpc>
              <a:spcBef>
                <a:spcPts val="2400"/>
              </a:spcBef>
              <a:buFont typeface="Arial" panose="020B0604020202020204" pitchFamily="34" charset="0"/>
              <a:buChar char="•"/>
              <a:tabLst/>
              <a:defRPr lang="en-US" sz="2400" kern="1200" dirty="0">
                <a:solidFill>
                  <a:schemeClr val="tx1"/>
                </a:solidFill>
                <a:latin typeface="+mn-lt"/>
                <a:ea typeface="+mn-ea"/>
                <a:cs typeface="+mn-cs"/>
              </a:defRPr>
            </a:lvl2pPr>
            <a:lvl3pPr marL="461963" indent="-231775" algn="l" defTabSz="4389120" rtl="0" eaLnBrk="1" latinLnBrk="0" hangingPunct="1">
              <a:lnSpc>
                <a:spcPct val="90000"/>
              </a:lnSpc>
              <a:spcBef>
                <a:spcPts val="2400"/>
              </a:spcBef>
              <a:buFont typeface="Arial" panose="020B0604020202020204" pitchFamily="34" charset="0"/>
              <a:buChar char="•"/>
              <a:tabLst/>
              <a:defRPr lang="en-US" sz="1800" kern="1200" dirty="0">
                <a:solidFill>
                  <a:schemeClr val="tx1"/>
                </a:solidFill>
                <a:latin typeface="+mn-lt"/>
                <a:ea typeface="+mn-ea"/>
                <a:cs typeface="+mn-cs"/>
              </a:defRPr>
            </a:lvl3pPr>
            <a:lvl4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4pPr>
            <a:lvl5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sz="4800" b="1" dirty="0">
                <a:latin typeface="Open Sans"/>
                <a:ea typeface="Open Sans"/>
                <a:cs typeface="Open Sans"/>
              </a:rPr>
              <a:t>References</a:t>
            </a:r>
          </a:p>
          <a:p>
            <a:pPr>
              <a:lnSpc>
                <a:spcPct val="100000"/>
              </a:lnSpc>
              <a:spcBef>
                <a:spcPts val="0"/>
              </a:spcBef>
            </a:pPr>
            <a:r>
              <a:rPr lang="en-US">
                <a:latin typeface="Open Sans"/>
                <a:ea typeface="Open Sans"/>
                <a:cs typeface="Open Sans"/>
              </a:rPr>
              <a:t>Webster, B. 2022. "Faculty Survey at Pitt (Fall 2021): Findings and Recommendations." </a:t>
            </a:r>
            <a:r>
              <a:rPr lang="en-US">
                <a:ea typeface="+mn-lt"/>
                <a:cs typeface="+mn-lt"/>
                <a:hlinkClick r:id="rId4"/>
              </a:rPr>
              <a:t>https://library.pitt.edu/sites/default/files/pdf/assessment/2021%20Faculty%20Report_FINAL.pdf</a:t>
            </a:r>
            <a:r>
              <a:rPr lang="en-US">
                <a:ea typeface="+mn-lt"/>
                <a:cs typeface="+mn-lt"/>
              </a:rPr>
              <a:t> </a:t>
            </a:r>
            <a:endParaRPr lang="en-US">
              <a:latin typeface="Open Sans" panose="020B0606030504020204" pitchFamily="34" charset="0"/>
              <a:ea typeface="Open Sans" panose="020B0606030504020204" pitchFamily="34" charset="0"/>
              <a:cs typeface="Open Sans" panose="020B0606030504020204" pitchFamily="34" charset="0"/>
            </a:endParaRPr>
          </a:p>
          <a:p>
            <a:pPr>
              <a:lnSpc>
                <a:spcPct val="100000"/>
              </a:lnSpc>
              <a:spcBef>
                <a:spcPts val="0"/>
              </a:spcBef>
            </a:pPr>
            <a:endParaRPr lang="en-US" sz="4400">
              <a:latin typeface="Open Sans" panose="020B0606030504020204" pitchFamily="34" charset="0"/>
              <a:ea typeface="Open Sans" panose="020B0606030504020204" pitchFamily="34" charset="0"/>
              <a:cs typeface="Open Sans" panose="020B0606030504020204" pitchFamily="34" charset="0"/>
            </a:endParaRPr>
          </a:p>
        </p:txBody>
      </p:sp>
      <p:sp>
        <p:nvSpPr>
          <p:cNvPr id="20" name="Text Placeholder 13">
            <a:extLst>
              <a:ext uri="{FF2B5EF4-FFF2-40B4-BE49-F238E27FC236}">
                <a16:creationId xmlns:a16="http://schemas.microsoft.com/office/drawing/2014/main" id="{6B72F1D8-1BE9-D548-9046-C7EB7DD93B57}"/>
              </a:ext>
            </a:extLst>
          </p:cNvPr>
          <p:cNvSpPr txBox="1">
            <a:spLocks/>
          </p:cNvSpPr>
          <p:nvPr/>
        </p:nvSpPr>
        <p:spPr>
          <a:xfrm>
            <a:off x="33713716" y="1100932"/>
            <a:ext cx="9229487" cy="18158817"/>
          </a:xfrm>
          <a:prstGeom prst="rect">
            <a:avLst/>
          </a:prstGeom>
        </p:spPr>
        <p:txBody>
          <a:bodyPr wrap="square" lIns="365760" tIns="365760" rIns="365760" bIns="365760" anchor="t">
            <a:spAutoFit/>
          </a:bodyPr>
          <a:lstStyle>
            <a:lvl1pPr marL="0" indent="0" algn="l" defTabSz="4389120" rtl="0" eaLnBrk="1" latinLnBrk="0" hangingPunct="1">
              <a:lnSpc>
                <a:spcPct val="90000"/>
              </a:lnSpc>
              <a:spcBef>
                <a:spcPts val="4800"/>
              </a:spcBef>
              <a:buFont typeface="Arial" panose="020B0604020202020204" pitchFamily="34" charset="0"/>
              <a:buNone/>
              <a:tabLst/>
              <a:defRPr lang="en-US" sz="3200" kern="1200" dirty="0">
                <a:solidFill>
                  <a:schemeClr val="tx1"/>
                </a:solidFill>
                <a:latin typeface="+mn-lt"/>
                <a:ea typeface="+mn-ea"/>
                <a:cs typeface="+mn-cs"/>
              </a:defRPr>
            </a:lvl1pPr>
            <a:lvl2pPr marL="461963" indent="-231775" algn="l" defTabSz="4389120" rtl="0" eaLnBrk="1" latinLnBrk="0" hangingPunct="1">
              <a:lnSpc>
                <a:spcPct val="90000"/>
              </a:lnSpc>
              <a:spcBef>
                <a:spcPts val="2400"/>
              </a:spcBef>
              <a:buFont typeface="Arial" panose="020B0604020202020204" pitchFamily="34" charset="0"/>
              <a:buChar char="•"/>
              <a:tabLst/>
              <a:defRPr lang="en-US" sz="2400" kern="1200" dirty="0">
                <a:solidFill>
                  <a:schemeClr val="tx1"/>
                </a:solidFill>
                <a:latin typeface="+mn-lt"/>
                <a:ea typeface="+mn-ea"/>
                <a:cs typeface="+mn-cs"/>
              </a:defRPr>
            </a:lvl2pPr>
            <a:lvl3pPr marL="461963" indent="-231775" algn="l" defTabSz="4389120" rtl="0" eaLnBrk="1" latinLnBrk="0" hangingPunct="1">
              <a:lnSpc>
                <a:spcPct val="90000"/>
              </a:lnSpc>
              <a:spcBef>
                <a:spcPts val="2400"/>
              </a:spcBef>
              <a:buFont typeface="Arial" panose="020B0604020202020204" pitchFamily="34" charset="0"/>
              <a:buChar char="•"/>
              <a:tabLst/>
              <a:defRPr lang="en-US" sz="1800" kern="1200" dirty="0">
                <a:solidFill>
                  <a:schemeClr val="tx1"/>
                </a:solidFill>
                <a:latin typeface="+mn-lt"/>
                <a:ea typeface="+mn-ea"/>
                <a:cs typeface="+mn-cs"/>
              </a:defRPr>
            </a:lvl3pPr>
            <a:lvl4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4pPr>
            <a:lvl5pPr marL="461963" indent="-231775" algn="l" defTabSz="4389120" rtl="0" eaLnBrk="1" latinLnBrk="0" hangingPunct="1">
              <a:lnSpc>
                <a:spcPct val="90000"/>
              </a:lnSpc>
              <a:spcBef>
                <a:spcPts val="2400"/>
              </a:spcBef>
              <a:buFont typeface="Arial" panose="020B0604020202020204" pitchFamily="34" charset="0"/>
              <a:buChar char="•"/>
              <a:tabLst/>
              <a:defRPr lang="en-US" sz="1200" kern="1200" dirty="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sz="4800" b="1" dirty="0">
                <a:latin typeface="Open Sans"/>
                <a:ea typeface="Open Sans"/>
                <a:cs typeface="Open Sans"/>
              </a:rPr>
              <a:t>Modules 2.0</a:t>
            </a:r>
          </a:p>
          <a:p>
            <a:pPr>
              <a:lnSpc>
                <a:spcPct val="100000"/>
              </a:lnSpc>
              <a:spcBef>
                <a:spcPts val="0"/>
              </a:spcBef>
            </a:pPr>
            <a:r>
              <a:rPr lang="en-US" dirty="0">
                <a:ea typeface="+mn-lt"/>
                <a:cs typeface="+mn-lt"/>
              </a:rPr>
              <a:t>Updates to these modules focus on creating an interactive, learner-centered experience encouraging students to think holistically about academic integrity in their own lives. Modules are more personalized to include stories and real-life examples that build upon student experiences rather than focusing on deficit thinking. </a:t>
            </a:r>
          </a:p>
          <a:p>
            <a:pPr>
              <a:lnSpc>
                <a:spcPct val="100000"/>
              </a:lnSpc>
              <a:spcBef>
                <a:spcPts val="0"/>
              </a:spcBef>
            </a:pPr>
            <a:endParaRPr lang="en-US">
              <a:ea typeface="+mn-lt"/>
              <a:cs typeface="+mn-lt"/>
            </a:endParaRPr>
          </a:p>
          <a:p>
            <a:pPr>
              <a:lnSpc>
                <a:spcPct val="100000"/>
              </a:lnSpc>
              <a:spcBef>
                <a:spcPts val="0"/>
              </a:spcBef>
            </a:pPr>
            <a:r>
              <a:rPr lang="en-US" dirty="0">
                <a:ea typeface="+mn-lt"/>
                <a:cs typeface="+mn-lt"/>
              </a:rPr>
              <a:t>Knowledge checks are present throughout the modules encouraging reflection and review throughout the lesson. Additionally, new topics in academic integrity have emerged since the inception of this project. New and expanded modules cover topics including remote instruction, contract cheating, and life/ school balance. </a:t>
            </a:r>
          </a:p>
          <a:p>
            <a:pPr>
              <a:lnSpc>
                <a:spcPct val="100000"/>
              </a:lnSpc>
              <a:spcBef>
                <a:spcPts val="0"/>
              </a:spcBef>
            </a:pPr>
            <a:endParaRPr lang="en-US" b="1" dirty="0">
              <a:ea typeface="+mn-lt"/>
              <a:cs typeface="+mn-lt"/>
            </a:endParaRPr>
          </a:p>
          <a:p>
            <a:pPr>
              <a:lnSpc>
                <a:spcPct val="100000"/>
              </a:lnSpc>
              <a:spcBef>
                <a:spcPts val="0"/>
              </a:spcBef>
            </a:pPr>
            <a:r>
              <a:rPr lang="en-US" b="1" dirty="0">
                <a:ea typeface="+mn-lt"/>
                <a:cs typeface="+mn-lt"/>
              </a:rPr>
              <a:t>Badging</a:t>
            </a:r>
          </a:p>
          <a:p>
            <a:pPr>
              <a:lnSpc>
                <a:spcPct val="100000"/>
              </a:lnSpc>
              <a:spcBef>
                <a:spcPts val="0"/>
              </a:spcBef>
            </a:pPr>
            <a:r>
              <a:rPr lang="en-US" dirty="0">
                <a:ea typeface="+mn-lt"/>
                <a:cs typeface="+mn-lt"/>
              </a:rPr>
              <a:t>The ULS will continue to issue badges to students who complete the entire suite of modules. Faculty will also have the option to embed individual modules into their own courses.</a:t>
            </a:r>
            <a:endParaRPr lang="en-US" dirty="0">
              <a:cs typeface="Arial"/>
            </a:endParaRPr>
          </a:p>
          <a:p>
            <a:pPr>
              <a:lnSpc>
                <a:spcPct val="100000"/>
              </a:lnSpc>
              <a:spcBef>
                <a:spcPts val="0"/>
              </a:spcBef>
            </a:pPr>
            <a:endParaRPr lang="en-US" dirty="0">
              <a:ea typeface="+mn-lt"/>
              <a:cs typeface="+mn-lt"/>
            </a:endParaRPr>
          </a:p>
          <a:p>
            <a:pPr>
              <a:lnSpc>
                <a:spcPct val="100000"/>
              </a:lnSpc>
              <a:spcBef>
                <a:spcPts val="0"/>
              </a:spcBef>
            </a:pPr>
            <a:r>
              <a:rPr lang="en-US" sz="4400" b="1" dirty="0">
                <a:ea typeface="+mn-lt"/>
                <a:cs typeface="+mn-lt"/>
              </a:rPr>
              <a:t>Assessment</a:t>
            </a:r>
          </a:p>
          <a:p>
            <a:pPr marL="457200" indent="-457200">
              <a:lnSpc>
                <a:spcPct val="100000"/>
              </a:lnSpc>
              <a:spcBef>
                <a:spcPts val="0"/>
              </a:spcBef>
              <a:buChar char="•"/>
            </a:pPr>
            <a:r>
              <a:rPr lang="en-US" dirty="0">
                <a:ea typeface="+mn-lt"/>
                <a:cs typeface="+mn-lt"/>
              </a:rPr>
              <a:t>Continue with adaptive release for badge</a:t>
            </a:r>
          </a:p>
          <a:p>
            <a:pPr marL="457200" indent="-457200">
              <a:lnSpc>
                <a:spcPct val="100000"/>
              </a:lnSpc>
              <a:spcBef>
                <a:spcPts val="0"/>
              </a:spcBef>
              <a:buChar char="•"/>
            </a:pPr>
            <a:r>
              <a:rPr lang="en-US" dirty="0">
                <a:ea typeface="+mn-lt"/>
                <a:cs typeface="+mn-lt"/>
              </a:rPr>
              <a:t>More knowledge checks for completion</a:t>
            </a:r>
            <a:endParaRPr lang="en-US" dirty="0"/>
          </a:p>
          <a:p>
            <a:pPr marL="918845" lvl="1">
              <a:lnSpc>
                <a:spcPct val="100000"/>
              </a:lnSpc>
              <a:spcBef>
                <a:spcPts val="0"/>
              </a:spcBef>
            </a:pPr>
            <a:r>
              <a:rPr lang="en-US" dirty="0">
                <a:ea typeface="+mn-lt"/>
                <a:cs typeface="+mn-lt"/>
              </a:rPr>
              <a:t>Helpful for those using individual modules</a:t>
            </a:r>
          </a:p>
          <a:p>
            <a:pPr marL="457200" indent="-457200">
              <a:lnSpc>
                <a:spcPct val="100000"/>
              </a:lnSpc>
              <a:spcBef>
                <a:spcPts val="0"/>
              </a:spcBef>
              <a:buChar char="•"/>
            </a:pPr>
            <a:r>
              <a:rPr lang="en-US" dirty="0">
                <a:ea typeface="+mn-lt"/>
                <a:cs typeface="+mn-lt"/>
              </a:rPr>
              <a:t>Larger pool of questions for final quiz</a:t>
            </a:r>
          </a:p>
          <a:p>
            <a:pPr marL="918845" lvl="1">
              <a:lnSpc>
                <a:spcPct val="100000"/>
              </a:lnSpc>
              <a:spcBef>
                <a:spcPts val="0"/>
              </a:spcBef>
            </a:pPr>
            <a:r>
              <a:rPr lang="en-US" dirty="0">
                <a:cs typeface="Arial"/>
              </a:rPr>
              <a:t>Canvas Quiz results are used to award badges</a:t>
            </a:r>
          </a:p>
          <a:p>
            <a:pPr marL="457200" indent="-457200">
              <a:lnSpc>
                <a:spcPct val="100000"/>
              </a:lnSpc>
              <a:spcBef>
                <a:spcPts val="0"/>
              </a:spcBef>
              <a:buChar char="•"/>
            </a:pPr>
            <a:r>
              <a:rPr lang="en-US" dirty="0">
                <a:cs typeface="Arial"/>
              </a:rPr>
              <a:t>Addition of reflective question to encourage metacognition</a:t>
            </a:r>
          </a:p>
          <a:p>
            <a:pPr>
              <a:lnSpc>
                <a:spcPct val="100000"/>
              </a:lnSpc>
              <a:spcBef>
                <a:spcPts val="0"/>
              </a:spcBef>
            </a:pPr>
            <a:endParaRPr lang="en-US">
              <a:ea typeface="+mn-lt"/>
              <a:cs typeface="+mn-lt"/>
            </a:endParaRPr>
          </a:p>
        </p:txBody>
      </p:sp>
      <p:pic>
        <p:nvPicPr>
          <p:cNvPr id="2" name="Picture 3" descr="Qr code&#10;&#10;Description automatically generated">
            <a:extLst>
              <a:ext uri="{FF2B5EF4-FFF2-40B4-BE49-F238E27FC236}">
                <a16:creationId xmlns:a16="http://schemas.microsoft.com/office/drawing/2014/main" id="{E90753E3-217F-9BA7-9ABE-96A4B319787E}"/>
              </a:ext>
            </a:extLst>
          </p:cNvPr>
          <p:cNvPicPr>
            <a:picLocks noChangeAspect="1"/>
          </p:cNvPicPr>
          <p:nvPr/>
        </p:nvPicPr>
        <p:blipFill rotWithShape="1">
          <a:blip r:embed="rId5"/>
          <a:srcRect l="5479" t="4638" r="6849" b="4951"/>
          <a:stretch/>
        </p:blipFill>
        <p:spPr>
          <a:xfrm>
            <a:off x="15187031" y="15328654"/>
            <a:ext cx="3998702" cy="4151881"/>
          </a:xfrm>
          <a:prstGeom prst="rect">
            <a:avLst/>
          </a:prstGeom>
        </p:spPr>
      </p:pic>
      <p:pic>
        <p:nvPicPr>
          <p:cNvPr id="1026" name="Picture 2">
            <a:extLst>
              <a:ext uri="{FF2B5EF4-FFF2-40B4-BE49-F238E27FC236}">
                <a16:creationId xmlns:a16="http://schemas.microsoft.com/office/drawing/2014/main" id="{F6293CA6-798D-4736-AA12-084E0ABFB373}"/>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6579" t="5921" r="5263" b="6579"/>
          <a:stretch/>
        </p:blipFill>
        <p:spPr bwMode="auto">
          <a:xfrm>
            <a:off x="24831675" y="15328655"/>
            <a:ext cx="4175071" cy="43255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3FC7994-8AF8-44DF-8231-B8DA3F1AF027}"/>
              </a:ext>
            </a:extLst>
          </p:cNvPr>
          <p:cNvSpPr txBox="1"/>
          <p:nvPr/>
        </p:nvSpPr>
        <p:spPr>
          <a:xfrm>
            <a:off x="11975994" y="13484624"/>
            <a:ext cx="20210155" cy="1446550"/>
          </a:xfrm>
          <a:prstGeom prst="rect">
            <a:avLst/>
          </a:prstGeom>
          <a:noFill/>
        </p:spPr>
        <p:txBody>
          <a:bodyPr wrap="square" lIns="91440" tIns="45720" rIns="91440" bIns="45720" rtlCol="0" anchor="t">
            <a:spAutoFit/>
          </a:bodyPr>
          <a:lstStyle/>
          <a:p>
            <a:pPr algn="ctr"/>
            <a:r>
              <a:rPr lang="en-US" sz="8800" b="1" dirty="0">
                <a:solidFill>
                  <a:schemeClr val="bg1"/>
                </a:solidFill>
                <a:latin typeface="Open Sans"/>
                <a:ea typeface="Open Sans"/>
                <a:cs typeface="Open Sans"/>
              </a:rPr>
              <a:t>Preview &amp; Review Updated Modules</a:t>
            </a:r>
          </a:p>
        </p:txBody>
      </p:sp>
      <p:sp>
        <p:nvSpPr>
          <p:cNvPr id="14" name="Text Placeholder 17">
            <a:extLst>
              <a:ext uri="{FF2B5EF4-FFF2-40B4-BE49-F238E27FC236}">
                <a16:creationId xmlns:a16="http://schemas.microsoft.com/office/drawing/2014/main" id="{FB1F58B0-1026-4FB2-AC6D-033ACCBCE710}"/>
              </a:ext>
            </a:extLst>
          </p:cNvPr>
          <p:cNvSpPr txBox="1">
            <a:spLocks/>
          </p:cNvSpPr>
          <p:nvPr/>
        </p:nvSpPr>
        <p:spPr>
          <a:xfrm>
            <a:off x="12688718" y="1476855"/>
            <a:ext cx="18313796" cy="1323439"/>
          </a:xfrm>
          <a:prstGeom prst="rect">
            <a:avLst/>
          </a:prstGeom>
        </p:spPr>
        <p:txBody>
          <a:bodyPr wrap="square" lIns="91440" tIns="45720" rIns="91440" bIns="45720" anchor="t">
            <a:spAutoFit/>
          </a:bodyPr>
          <a:lstStyle>
            <a:lvl1pPr marL="0" indent="0" algn="ctr" defTabSz="4389120" rtl="0" eaLnBrk="1" latinLnBrk="0" hangingPunct="1">
              <a:lnSpc>
                <a:spcPct val="90000"/>
              </a:lnSpc>
              <a:spcBef>
                <a:spcPts val="4800"/>
              </a:spcBef>
              <a:buFont typeface="Arial" panose="020B0604020202020204" pitchFamily="34" charset="0"/>
              <a:buNone/>
              <a:defRPr sz="7200" b="1" i="0" kern="1200">
                <a:solidFill>
                  <a:schemeClr val="bg2"/>
                </a:solidFill>
                <a:latin typeface="+mj-lt"/>
                <a:ea typeface="+mn-ea"/>
                <a:cs typeface="Arial Black" panose="020B0604020202020204" pitchFamily="34" charset="0"/>
              </a:defRPr>
            </a:lvl1pPr>
            <a:lvl2pPr marL="0" indent="0" algn="l" defTabSz="4389120" rtl="0" eaLnBrk="1" latinLnBrk="0" hangingPunct="1">
              <a:lnSpc>
                <a:spcPct val="90000"/>
              </a:lnSpc>
              <a:spcBef>
                <a:spcPts val="2400"/>
              </a:spcBef>
              <a:buFont typeface="Arial" panose="020B0604020202020204" pitchFamily="34" charset="0"/>
              <a:buNone/>
              <a:defRPr sz="11520" b="0" i="0" kern="1200">
                <a:solidFill>
                  <a:schemeClr val="tx1"/>
                </a:solidFill>
                <a:latin typeface="Arial Narrow" panose="020B0604020202020204" pitchFamily="34" charset="0"/>
                <a:ea typeface="+mn-ea"/>
                <a:cs typeface="Arial Narrow" panose="020B0604020202020204" pitchFamily="34" charset="0"/>
              </a:defRPr>
            </a:lvl2pPr>
            <a:lvl3pPr marL="0" indent="0" algn="l" defTabSz="4389120" rtl="0" eaLnBrk="1" latinLnBrk="0" hangingPunct="1">
              <a:lnSpc>
                <a:spcPct val="90000"/>
              </a:lnSpc>
              <a:spcBef>
                <a:spcPts val="2400"/>
              </a:spcBef>
              <a:buFont typeface="Arial" panose="020B0604020202020204" pitchFamily="34" charset="0"/>
              <a:buNone/>
              <a:defRPr sz="9600" b="0" i="0" kern="1200">
                <a:solidFill>
                  <a:schemeClr val="tx1"/>
                </a:solidFill>
                <a:latin typeface="Arial Narrow" panose="020B0604020202020204" pitchFamily="34" charset="0"/>
                <a:ea typeface="+mn-ea"/>
                <a:cs typeface="Arial Narrow" panose="020B0604020202020204" pitchFamily="34" charset="0"/>
              </a:defRPr>
            </a:lvl3pPr>
            <a:lvl4pPr marL="0" indent="0" algn="l" defTabSz="4389120" rtl="0" eaLnBrk="1" latinLnBrk="0" hangingPunct="1">
              <a:lnSpc>
                <a:spcPct val="90000"/>
              </a:lnSpc>
              <a:spcBef>
                <a:spcPts val="2400"/>
              </a:spcBef>
              <a:buFont typeface="Arial" panose="020B0604020202020204" pitchFamily="34" charset="0"/>
              <a:buNone/>
              <a:defRPr sz="8640" b="0" i="0" kern="1200">
                <a:solidFill>
                  <a:schemeClr val="tx1"/>
                </a:solidFill>
                <a:latin typeface="Arial Narrow" panose="020B0604020202020204" pitchFamily="34" charset="0"/>
                <a:ea typeface="+mn-ea"/>
                <a:cs typeface="Arial Narrow" panose="020B0604020202020204" pitchFamily="34" charset="0"/>
              </a:defRPr>
            </a:lvl4pPr>
            <a:lvl5pPr marL="0" indent="0" algn="l" defTabSz="4389120" rtl="0" eaLnBrk="1" latinLnBrk="0" hangingPunct="1">
              <a:lnSpc>
                <a:spcPct val="90000"/>
              </a:lnSpc>
              <a:spcBef>
                <a:spcPts val="2400"/>
              </a:spcBef>
              <a:buFont typeface="Arial" panose="020B0604020202020204" pitchFamily="34" charset="0"/>
              <a:buNone/>
              <a:defRPr sz="8640" b="0" i="0" kern="1200">
                <a:solidFill>
                  <a:schemeClr val="tx1"/>
                </a:solidFill>
                <a:latin typeface="Arial Narrow" panose="020B0604020202020204" pitchFamily="34" charset="0"/>
                <a:ea typeface="+mn-ea"/>
                <a:cs typeface="Arial Narrow" panose="020B0604020202020204" pitchFamily="34" charset="0"/>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nSpc>
                <a:spcPct val="100000"/>
              </a:lnSpc>
              <a:spcBef>
                <a:spcPts val="0"/>
              </a:spcBef>
            </a:pPr>
            <a:r>
              <a:rPr lang="en-US" sz="8000" dirty="0">
                <a:solidFill>
                  <a:schemeClr val="bg1"/>
                </a:solidFill>
                <a:latin typeface="Open Sans"/>
                <a:ea typeface="Open Sans"/>
                <a:cs typeface="Open Sans"/>
              </a:rPr>
              <a:t>Academic Integrity Modules</a:t>
            </a:r>
          </a:p>
        </p:txBody>
      </p:sp>
      <p:sp>
        <p:nvSpPr>
          <p:cNvPr id="15" name="Text Placeholder 17">
            <a:extLst>
              <a:ext uri="{FF2B5EF4-FFF2-40B4-BE49-F238E27FC236}">
                <a16:creationId xmlns:a16="http://schemas.microsoft.com/office/drawing/2014/main" id="{C7A7F776-C0FD-429C-9266-21CC1E3302B7}"/>
              </a:ext>
            </a:extLst>
          </p:cNvPr>
          <p:cNvSpPr txBox="1">
            <a:spLocks/>
          </p:cNvSpPr>
          <p:nvPr/>
        </p:nvSpPr>
        <p:spPr>
          <a:xfrm>
            <a:off x="11964521" y="21637432"/>
            <a:ext cx="7422121" cy="5632311"/>
          </a:xfrm>
          <a:prstGeom prst="rect">
            <a:avLst/>
          </a:prstGeom>
        </p:spPr>
        <p:txBody>
          <a:bodyPr wrap="square" lIns="91440" tIns="45720" rIns="91440" bIns="45720" anchor="t">
            <a:spAutoFit/>
          </a:bodyPr>
          <a:lstStyle>
            <a:lvl1pPr marL="0" indent="0" algn="ctr" defTabSz="4389120" rtl="0" eaLnBrk="1" latinLnBrk="0" hangingPunct="1">
              <a:lnSpc>
                <a:spcPct val="90000"/>
              </a:lnSpc>
              <a:spcBef>
                <a:spcPts val="4800"/>
              </a:spcBef>
              <a:buFont typeface="Arial" panose="020B0604020202020204" pitchFamily="34" charset="0"/>
              <a:buNone/>
              <a:defRPr sz="7200" b="1" i="0" kern="1200">
                <a:solidFill>
                  <a:schemeClr val="bg2"/>
                </a:solidFill>
                <a:latin typeface="+mj-lt"/>
                <a:ea typeface="+mn-ea"/>
                <a:cs typeface="Arial Black" panose="020B0604020202020204" pitchFamily="34" charset="0"/>
              </a:defRPr>
            </a:lvl1pPr>
            <a:lvl2pPr marL="0" indent="0" algn="l" defTabSz="4389120" rtl="0" eaLnBrk="1" latinLnBrk="0" hangingPunct="1">
              <a:lnSpc>
                <a:spcPct val="90000"/>
              </a:lnSpc>
              <a:spcBef>
                <a:spcPts val="2400"/>
              </a:spcBef>
              <a:buFont typeface="Arial" panose="020B0604020202020204" pitchFamily="34" charset="0"/>
              <a:buNone/>
              <a:defRPr sz="11520" b="0" i="0" kern="1200">
                <a:solidFill>
                  <a:schemeClr val="tx1"/>
                </a:solidFill>
                <a:latin typeface="Arial Narrow" panose="020B0604020202020204" pitchFamily="34" charset="0"/>
                <a:ea typeface="+mn-ea"/>
                <a:cs typeface="Arial Narrow" panose="020B0604020202020204" pitchFamily="34" charset="0"/>
              </a:defRPr>
            </a:lvl2pPr>
            <a:lvl3pPr marL="0" indent="0" algn="l" defTabSz="4389120" rtl="0" eaLnBrk="1" latinLnBrk="0" hangingPunct="1">
              <a:lnSpc>
                <a:spcPct val="90000"/>
              </a:lnSpc>
              <a:spcBef>
                <a:spcPts val="2400"/>
              </a:spcBef>
              <a:buFont typeface="Arial" panose="020B0604020202020204" pitchFamily="34" charset="0"/>
              <a:buNone/>
              <a:defRPr sz="9600" b="0" i="0" kern="1200">
                <a:solidFill>
                  <a:schemeClr val="tx1"/>
                </a:solidFill>
                <a:latin typeface="Arial Narrow" panose="020B0604020202020204" pitchFamily="34" charset="0"/>
                <a:ea typeface="+mn-ea"/>
                <a:cs typeface="Arial Narrow" panose="020B0604020202020204" pitchFamily="34" charset="0"/>
              </a:defRPr>
            </a:lvl3pPr>
            <a:lvl4pPr marL="0" indent="0" algn="l" defTabSz="4389120" rtl="0" eaLnBrk="1" latinLnBrk="0" hangingPunct="1">
              <a:lnSpc>
                <a:spcPct val="90000"/>
              </a:lnSpc>
              <a:spcBef>
                <a:spcPts val="2400"/>
              </a:spcBef>
              <a:buFont typeface="Arial" panose="020B0604020202020204" pitchFamily="34" charset="0"/>
              <a:buNone/>
              <a:defRPr sz="8640" b="0" i="0" kern="1200">
                <a:solidFill>
                  <a:schemeClr val="tx1"/>
                </a:solidFill>
                <a:latin typeface="Arial Narrow" panose="020B0604020202020204" pitchFamily="34" charset="0"/>
                <a:ea typeface="+mn-ea"/>
                <a:cs typeface="Arial Narrow" panose="020B0604020202020204" pitchFamily="34" charset="0"/>
              </a:defRPr>
            </a:lvl4pPr>
            <a:lvl5pPr marL="0" indent="0" algn="l" defTabSz="4389120" rtl="0" eaLnBrk="1" latinLnBrk="0" hangingPunct="1">
              <a:lnSpc>
                <a:spcPct val="90000"/>
              </a:lnSpc>
              <a:spcBef>
                <a:spcPts val="2400"/>
              </a:spcBef>
              <a:buFont typeface="Arial" panose="020B0604020202020204" pitchFamily="34" charset="0"/>
              <a:buNone/>
              <a:defRPr sz="8640" b="0" i="0" kern="1200">
                <a:solidFill>
                  <a:schemeClr val="tx1"/>
                </a:solidFill>
                <a:latin typeface="Arial Narrow" panose="020B0604020202020204" pitchFamily="34" charset="0"/>
                <a:ea typeface="+mn-ea"/>
                <a:cs typeface="Arial Narrow" panose="020B0604020202020204" pitchFamily="34" charset="0"/>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gn="l">
              <a:lnSpc>
                <a:spcPct val="100000"/>
              </a:lnSpc>
              <a:spcBef>
                <a:spcPts val="0"/>
              </a:spcBef>
            </a:pPr>
            <a:r>
              <a:rPr lang="en-US" dirty="0">
                <a:solidFill>
                  <a:schemeClr val="bg1"/>
                </a:solidFill>
                <a:latin typeface="Open Sans"/>
                <a:ea typeface="Open Sans"/>
                <a:cs typeface="Open Sans"/>
              </a:rPr>
              <a:t>Highlights</a:t>
            </a:r>
          </a:p>
          <a:p>
            <a:pPr marL="857250" indent="-857250" algn="l">
              <a:lnSpc>
                <a:spcPct val="100000"/>
              </a:lnSpc>
              <a:spcBef>
                <a:spcPts val="0"/>
              </a:spcBef>
              <a:buFont typeface="Arial" panose="020B0604020202020204" pitchFamily="34" charset="0"/>
              <a:buChar char="•"/>
            </a:pPr>
            <a:r>
              <a:rPr lang="en-US" sz="4800" b="0" dirty="0">
                <a:solidFill>
                  <a:schemeClr val="bg1"/>
                </a:solidFill>
                <a:latin typeface="Open Sans"/>
                <a:ea typeface="Open Sans"/>
                <a:cs typeface="Open Sans"/>
              </a:rPr>
              <a:t>Learner-centered</a:t>
            </a:r>
            <a:endParaRPr lang="en-US" sz="4800" b="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57250" indent="-857250" algn="l">
              <a:lnSpc>
                <a:spcPct val="100000"/>
              </a:lnSpc>
              <a:spcBef>
                <a:spcPts val="0"/>
              </a:spcBef>
              <a:buFont typeface="Arial" panose="020B0604020202020204" pitchFamily="34" charset="0"/>
              <a:buChar char="•"/>
            </a:pPr>
            <a:r>
              <a:rPr lang="en-US" sz="4800" b="0" dirty="0">
                <a:solidFill>
                  <a:schemeClr val="bg1"/>
                </a:solidFill>
                <a:latin typeface="Open Sans"/>
                <a:ea typeface="Open Sans"/>
                <a:cs typeface="Open Sans"/>
              </a:rPr>
              <a:t>New topics</a:t>
            </a:r>
            <a:endParaRPr lang="en-US" sz="4800" b="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57250" indent="-857250" algn="l">
              <a:lnSpc>
                <a:spcPct val="100000"/>
              </a:lnSpc>
              <a:spcBef>
                <a:spcPts val="0"/>
              </a:spcBef>
              <a:buFont typeface="Arial" panose="020B0604020202020204" pitchFamily="34" charset="0"/>
              <a:buChar char="•"/>
            </a:pPr>
            <a:r>
              <a:rPr lang="en-US" sz="4800" b="0" dirty="0">
                <a:solidFill>
                  <a:schemeClr val="bg1"/>
                </a:solidFill>
                <a:latin typeface="Open Sans"/>
                <a:ea typeface="Open Sans"/>
                <a:cs typeface="Open Sans"/>
              </a:rPr>
              <a:t>Modular</a:t>
            </a:r>
            <a:endParaRPr lang="en-US" sz="4800" b="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57250" indent="-857250" algn="l">
              <a:lnSpc>
                <a:spcPct val="100000"/>
              </a:lnSpc>
              <a:spcBef>
                <a:spcPts val="0"/>
              </a:spcBef>
              <a:buFont typeface="Arial" panose="020B0604020202020204" pitchFamily="34" charset="0"/>
              <a:buChar char="•"/>
            </a:pPr>
            <a:r>
              <a:rPr lang="en-US" sz="4800" b="0" dirty="0">
                <a:solidFill>
                  <a:schemeClr val="bg1"/>
                </a:solidFill>
                <a:latin typeface="Open Sans"/>
                <a:ea typeface="Open Sans"/>
                <a:cs typeface="Open Sans"/>
              </a:rPr>
              <a:t>Enhanced assessment</a:t>
            </a:r>
            <a:endParaRPr lang="en-US" sz="4800" b="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57250" indent="-857250" algn="l">
              <a:lnSpc>
                <a:spcPct val="100000"/>
              </a:lnSpc>
              <a:spcBef>
                <a:spcPts val="0"/>
              </a:spcBef>
              <a:buFont typeface="Arial" panose="020B0604020202020204" pitchFamily="34" charset="0"/>
              <a:buChar char="•"/>
            </a:pPr>
            <a:r>
              <a:rPr lang="en-US" sz="4800" b="0" dirty="0">
                <a:solidFill>
                  <a:schemeClr val="bg1"/>
                </a:solidFill>
                <a:latin typeface="Open Sans"/>
                <a:ea typeface="Open Sans"/>
                <a:cs typeface="Open Sans"/>
              </a:rPr>
              <a:t>Open Educational Resource (OER)</a:t>
            </a:r>
            <a:endParaRPr lang="en-US" sz="4800" b="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TextBox 24">
            <a:extLst>
              <a:ext uri="{FF2B5EF4-FFF2-40B4-BE49-F238E27FC236}">
                <a16:creationId xmlns:a16="http://schemas.microsoft.com/office/drawing/2014/main" id="{A206831D-359E-42DF-BC3E-A27444E8442A}"/>
              </a:ext>
            </a:extLst>
          </p:cNvPr>
          <p:cNvSpPr txBox="1"/>
          <p:nvPr/>
        </p:nvSpPr>
        <p:spPr>
          <a:xfrm>
            <a:off x="11469518" y="29997606"/>
            <a:ext cx="19594286" cy="2308324"/>
          </a:xfrm>
          <a:prstGeom prst="rect">
            <a:avLst/>
          </a:prstGeom>
          <a:noFill/>
        </p:spPr>
        <p:txBody>
          <a:bodyPr wrap="square">
            <a:spAutoFit/>
          </a:bodyPr>
          <a:lstStyle/>
          <a:p>
            <a:pPr algn="ctr"/>
            <a:r>
              <a:rPr lang="en-US" sz="7200" i="1">
                <a:solidFill>
                  <a:schemeClr val="bg1"/>
                </a:solidFill>
                <a:latin typeface="Open Sans" panose="020B0606030504020204" pitchFamily="34" charset="0"/>
                <a:ea typeface="Open Sans" panose="020B0606030504020204" pitchFamily="34" charset="0"/>
                <a:cs typeface="Open Sans" panose="020B0606030504020204" pitchFamily="34" charset="0"/>
              </a:rPr>
              <a:t>Academic Integrity Modules are free and open for use by any Pitt faculty in Canvas. </a:t>
            </a:r>
            <a:endParaRPr lang="en-US" sz="720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a:extLst>
              <a:ext uri="{FF2B5EF4-FFF2-40B4-BE49-F238E27FC236}">
                <a16:creationId xmlns:a16="http://schemas.microsoft.com/office/drawing/2014/main" id="{B32858A0-DF45-4FBC-6713-1950265E0F41}"/>
              </a:ext>
            </a:extLst>
          </p:cNvPr>
          <p:cNvSpPr txBox="1"/>
          <p:nvPr/>
        </p:nvSpPr>
        <p:spPr>
          <a:xfrm>
            <a:off x="12202909" y="19861829"/>
            <a:ext cx="1114077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dirty="0">
                <a:solidFill>
                  <a:schemeClr val="bg1"/>
                </a:solidFill>
                <a:cs typeface="Arial"/>
              </a:rPr>
              <a:t>Pitt </a:t>
            </a:r>
            <a:r>
              <a:rPr lang="en-US" sz="5400" dirty="0">
                <a:solidFill>
                  <a:schemeClr val="bg1"/>
                </a:solidFill>
                <a:latin typeface="Open Sans"/>
                <a:ea typeface="Open Sans"/>
                <a:cs typeface="Arial"/>
              </a:rPr>
              <a:t>Policies</a:t>
            </a:r>
            <a:r>
              <a:rPr lang="en-US" sz="5400" dirty="0">
                <a:solidFill>
                  <a:schemeClr val="bg1"/>
                </a:solidFill>
                <a:cs typeface="Arial"/>
              </a:rPr>
              <a:t> on Academic Integrity</a:t>
            </a:r>
            <a:endParaRPr lang="en-US" dirty="0">
              <a:solidFill>
                <a:schemeClr val="bg1"/>
              </a:solidFill>
              <a:cs typeface="Arial" panose="020B0604020202020204"/>
            </a:endParaRPr>
          </a:p>
        </p:txBody>
      </p:sp>
      <p:sp>
        <p:nvSpPr>
          <p:cNvPr id="6" name="TextBox 5">
            <a:extLst>
              <a:ext uri="{FF2B5EF4-FFF2-40B4-BE49-F238E27FC236}">
                <a16:creationId xmlns:a16="http://schemas.microsoft.com/office/drawing/2014/main" id="{A646B43B-BE80-23ED-54C3-2953C492991D}"/>
              </a:ext>
            </a:extLst>
          </p:cNvPr>
          <p:cNvSpPr txBox="1"/>
          <p:nvPr/>
        </p:nvSpPr>
        <p:spPr>
          <a:xfrm>
            <a:off x="25242499" y="19825912"/>
            <a:ext cx="34803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dirty="0">
                <a:solidFill>
                  <a:schemeClr val="bg1"/>
                </a:solidFill>
                <a:cs typeface="Arial"/>
              </a:rPr>
              <a:t>Plagiarism</a:t>
            </a:r>
          </a:p>
        </p:txBody>
      </p:sp>
      <p:pic>
        <p:nvPicPr>
          <p:cNvPr id="7" name="Picture 7" descr="A picture containing graphical user interface&#10;&#10;Description automatically generated">
            <a:extLst>
              <a:ext uri="{FF2B5EF4-FFF2-40B4-BE49-F238E27FC236}">
                <a16:creationId xmlns:a16="http://schemas.microsoft.com/office/drawing/2014/main" id="{A5EB72E5-7FE1-AC9B-D081-AC516CE79DDD}"/>
              </a:ext>
            </a:extLst>
          </p:cNvPr>
          <p:cNvPicPr>
            <a:picLocks noChangeAspect="1"/>
          </p:cNvPicPr>
          <p:nvPr/>
        </p:nvPicPr>
        <p:blipFill>
          <a:blip r:embed="rId7"/>
          <a:stretch>
            <a:fillRect/>
          </a:stretch>
        </p:blipFill>
        <p:spPr>
          <a:xfrm>
            <a:off x="21235136" y="23552405"/>
            <a:ext cx="5640522" cy="5549078"/>
          </a:xfrm>
          <a:prstGeom prst="rect">
            <a:avLst/>
          </a:prstGeom>
        </p:spPr>
      </p:pic>
      <p:sp>
        <p:nvSpPr>
          <p:cNvPr id="9" name="TextBox 8">
            <a:extLst>
              <a:ext uri="{FF2B5EF4-FFF2-40B4-BE49-F238E27FC236}">
                <a16:creationId xmlns:a16="http://schemas.microsoft.com/office/drawing/2014/main" id="{AD934FE8-B146-E7F9-DEAC-CC362B8E3269}"/>
              </a:ext>
            </a:extLst>
          </p:cNvPr>
          <p:cNvSpPr txBox="1"/>
          <p:nvPr/>
        </p:nvSpPr>
        <p:spPr>
          <a:xfrm>
            <a:off x="21846376" y="21970784"/>
            <a:ext cx="1003039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857250" indent="-857250">
              <a:buFont typeface="Arial" panose="020B0604020202020204" pitchFamily="34" charset="0"/>
              <a:buChar char="•"/>
            </a:pPr>
            <a:r>
              <a:rPr lang="en-US" sz="4800" dirty="0">
                <a:solidFill>
                  <a:schemeClr val="bg1"/>
                </a:solidFill>
                <a:cs typeface="Arial"/>
              </a:rPr>
              <a:t>Interactive Knowledge Checks</a:t>
            </a:r>
          </a:p>
        </p:txBody>
      </p:sp>
      <p:pic>
        <p:nvPicPr>
          <p:cNvPr id="8" name="Picture 9" descr="Graphical user interface, application&#10;&#10;Description automatically generated">
            <a:extLst>
              <a:ext uri="{FF2B5EF4-FFF2-40B4-BE49-F238E27FC236}">
                <a16:creationId xmlns:a16="http://schemas.microsoft.com/office/drawing/2014/main" id="{DAD114DF-73D2-CA8B-35D1-E9C847DEDF72}"/>
              </a:ext>
            </a:extLst>
          </p:cNvPr>
          <p:cNvPicPr>
            <a:picLocks noChangeAspect="1"/>
          </p:cNvPicPr>
          <p:nvPr/>
        </p:nvPicPr>
        <p:blipFill>
          <a:blip r:embed="rId8"/>
          <a:stretch>
            <a:fillRect/>
          </a:stretch>
        </p:blipFill>
        <p:spPr>
          <a:xfrm>
            <a:off x="27356846" y="23554065"/>
            <a:ext cx="5283148" cy="2604542"/>
          </a:xfrm>
          <a:prstGeom prst="rect">
            <a:avLst/>
          </a:prstGeom>
        </p:spPr>
      </p:pic>
      <p:pic>
        <p:nvPicPr>
          <p:cNvPr id="12" name="Picture 11" descr="Graphical user interface, application, Word&#10;&#10;Description automatically generated">
            <a:extLst>
              <a:ext uri="{FF2B5EF4-FFF2-40B4-BE49-F238E27FC236}">
                <a16:creationId xmlns:a16="http://schemas.microsoft.com/office/drawing/2014/main" id="{49BF265F-BE46-45B2-B04C-B5D78FFFFBC3}"/>
              </a:ext>
            </a:extLst>
          </p:cNvPr>
          <p:cNvPicPr>
            <a:picLocks noChangeAspect="1"/>
          </p:cNvPicPr>
          <p:nvPr/>
        </p:nvPicPr>
        <p:blipFill>
          <a:blip r:embed="rId9"/>
          <a:stretch>
            <a:fillRect/>
          </a:stretch>
        </p:blipFill>
        <p:spPr>
          <a:xfrm>
            <a:off x="27356847" y="26457704"/>
            <a:ext cx="5260403" cy="2722568"/>
          </a:xfrm>
          <a:prstGeom prst="rect">
            <a:avLst/>
          </a:prstGeom>
        </p:spPr>
      </p:pic>
    </p:spTree>
    <p:extLst>
      <p:ext uri="{BB962C8B-B14F-4D97-AF65-F5344CB8AC3E}">
        <p14:creationId xmlns:p14="http://schemas.microsoft.com/office/powerpoint/2010/main" val="1087450835"/>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Forge Ahead Palette">
      <a:dk1>
        <a:srgbClr val="003493"/>
      </a:dk1>
      <a:lt1>
        <a:srgbClr val="FFFFFF"/>
      </a:lt1>
      <a:dk2>
        <a:srgbClr val="00205B"/>
      </a:dk2>
      <a:lt2>
        <a:srgbClr val="FFB71B"/>
      </a:lt2>
      <a:accent1>
        <a:srgbClr val="B48400"/>
      </a:accent1>
      <a:accent2>
        <a:srgbClr val="49C1E0"/>
      </a:accent2>
      <a:accent3>
        <a:srgbClr val="96989A"/>
      </a:accent3>
      <a:accent4>
        <a:srgbClr val="000000"/>
      </a:accent4>
      <a:accent5>
        <a:srgbClr val="DB5729"/>
      </a:accent5>
      <a:accent6>
        <a:srgbClr val="00816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A3F647DB3A434987730C9263F31B48" ma:contentTypeVersion="13" ma:contentTypeDescription="Create a new document." ma:contentTypeScope="" ma:versionID="4a4a23a4a90477f2aa7c1de1571365c7">
  <xsd:schema xmlns:xsd="http://www.w3.org/2001/XMLSchema" xmlns:xs="http://www.w3.org/2001/XMLSchema" xmlns:p="http://schemas.microsoft.com/office/2006/metadata/properties" xmlns:ns2="105fd6e3-56d1-4252-b9cc-b1364cf16081" xmlns:ns3="34d521f6-55f9-4d89-925d-9544fd305fa9" targetNamespace="http://schemas.microsoft.com/office/2006/metadata/properties" ma:root="true" ma:fieldsID="1eb5ace0f7752a544727d04b62c6ebbd" ns2:_="" ns3:_="">
    <xsd:import namespace="105fd6e3-56d1-4252-b9cc-b1364cf16081"/>
    <xsd:import namespace="34d521f6-55f9-4d89-925d-9544fd305f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fd6e3-56d1-4252-b9cc-b1364cf160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b90debd-ee09-4e04-a4c4-812a7ed26de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d521f6-55f9-4d89-925d-9544fd305f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3527ac4-c6ac-41d2-b130-f31043a8e6d7}" ma:internalName="TaxCatchAll" ma:showField="CatchAllData" ma:web="34d521f6-55f9-4d89-925d-9544fd305fa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05fd6e3-56d1-4252-b9cc-b1364cf16081">
      <Terms xmlns="http://schemas.microsoft.com/office/infopath/2007/PartnerControls"/>
    </lcf76f155ced4ddcb4097134ff3c332f>
    <TaxCatchAll xmlns="34d521f6-55f9-4d89-925d-9544fd305fa9" xsi:nil="true"/>
    <SharedWithUsers xmlns="34d521f6-55f9-4d89-925d-9544fd305fa9">
      <UserInfo>
        <DisplayName>Poljak, Leslie</DisplayName>
        <AccountId>26</AccountId>
        <AccountType/>
      </UserInfo>
      <UserInfo>
        <DisplayName>Dill, Diana M</DisplayName>
        <AccountId>10</AccountId>
        <AccountType/>
      </UserInfo>
      <UserInfo>
        <DisplayName>Hampton, Marian C</DisplayName>
        <AccountId>13</AccountId>
        <AccountType/>
      </UserInfo>
    </SharedWithUsers>
  </documentManagement>
</p:properties>
</file>

<file path=customXml/itemProps1.xml><?xml version="1.0" encoding="utf-8"?>
<ds:datastoreItem xmlns:ds="http://schemas.openxmlformats.org/officeDocument/2006/customXml" ds:itemID="{1A279C9F-3783-499A-B920-DFF830DA489B}">
  <ds:schemaRefs>
    <ds:schemaRef ds:uri="105fd6e3-56d1-4252-b9cc-b1364cf16081"/>
    <ds:schemaRef ds:uri="34d521f6-55f9-4d89-925d-9544fd305fa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759125F-39D5-4FEA-BB3E-632C8DEF0993}">
  <ds:schemaRefs>
    <ds:schemaRef ds:uri="http://schemas.microsoft.com/sharepoint/v3/contenttype/forms"/>
  </ds:schemaRefs>
</ds:datastoreItem>
</file>

<file path=customXml/itemProps3.xml><?xml version="1.0" encoding="utf-8"?>
<ds:datastoreItem xmlns:ds="http://schemas.openxmlformats.org/officeDocument/2006/customXml" ds:itemID="{5F5B5716-9988-4BCD-BCC8-F5ADEEB2ED18}">
  <ds:schemaRefs>
    <ds:schemaRef ds:uri="http://schemas.microsoft.com/office/2006/documentManagement/types"/>
    <ds:schemaRef ds:uri="34d521f6-55f9-4d89-925d-9544fd305fa9"/>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 ds:uri="105fd6e3-56d1-4252-b9cc-b1364cf16081"/>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620</Words>
  <Application>Microsoft Office PowerPoint</Application>
  <PresentationFormat>Custom</PresentationFormat>
  <Paragraphs>60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Dudley, Jane</dc:creator>
  <cp:lastModifiedBy>Leslie Poljak</cp:lastModifiedBy>
  <cp:revision>29</cp:revision>
  <cp:lastPrinted>2020-01-09T21:07:11Z</cp:lastPrinted>
  <dcterms:created xsi:type="dcterms:W3CDTF">2019-11-26T14:30:31Z</dcterms:created>
  <dcterms:modified xsi:type="dcterms:W3CDTF">2023-01-13T15:59:19Z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0x010100D6A3F647DB3A434987730C9263F31B48</vt:lpwstr>
  </property>
  <property fmtid="{D5CDD505-2E9C-101B-9397-08002B2CF9AE}" pid="3" name="MediaServiceImageTags">
    <vt:lpwstr/>
  </property>
</Properties>
</file>